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0"/>
  </p:notesMasterIdLst>
  <p:handoutMasterIdLst>
    <p:handoutMasterId r:id="rId51"/>
  </p:handoutMasterIdLst>
  <p:sldIdLst>
    <p:sldId id="309" r:id="rId5"/>
    <p:sldId id="312" r:id="rId6"/>
    <p:sldId id="295" r:id="rId7"/>
    <p:sldId id="314" r:id="rId8"/>
    <p:sldId id="313" r:id="rId9"/>
    <p:sldId id="287" r:id="rId10"/>
    <p:sldId id="385" r:id="rId11"/>
    <p:sldId id="297" r:id="rId12"/>
    <p:sldId id="374" r:id="rId13"/>
    <p:sldId id="375" r:id="rId14"/>
    <p:sldId id="376" r:id="rId15"/>
    <p:sldId id="377" r:id="rId16"/>
    <p:sldId id="349" r:id="rId17"/>
    <p:sldId id="350" r:id="rId18"/>
    <p:sldId id="382" r:id="rId19"/>
    <p:sldId id="351" r:id="rId20"/>
    <p:sldId id="378" r:id="rId21"/>
    <p:sldId id="379" r:id="rId22"/>
    <p:sldId id="352" r:id="rId23"/>
    <p:sldId id="380" r:id="rId24"/>
    <p:sldId id="381" r:id="rId25"/>
    <p:sldId id="353" r:id="rId26"/>
    <p:sldId id="354" r:id="rId27"/>
    <p:sldId id="355" r:id="rId28"/>
    <p:sldId id="324" r:id="rId29"/>
    <p:sldId id="365" r:id="rId30"/>
    <p:sldId id="325" r:id="rId31"/>
    <p:sldId id="326" r:id="rId32"/>
    <p:sldId id="327" r:id="rId33"/>
    <p:sldId id="328" r:id="rId34"/>
    <p:sldId id="332" r:id="rId35"/>
    <p:sldId id="331" r:id="rId36"/>
    <p:sldId id="364" r:id="rId37"/>
    <p:sldId id="333" r:id="rId38"/>
    <p:sldId id="358" r:id="rId39"/>
    <p:sldId id="357" r:id="rId40"/>
    <p:sldId id="359" r:id="rId41"/>
    <p:sldId id="360" r:id="rId42"/>
    <p:sldId id="361" r:id="rId43"/>
    <p:sldId id="368" r:id="rId44"/>
    <p:sldId id="369" r:id="rId45"/>
    <p:sldId id="383" r:id="rId46"/>
    <p:sldId id="384" r:id="rId47"/>
    <p:sldId id="340" r:id="rId48"/>
    <p:sldId id="34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D56F17-EAF8-4A92-8481-85438513CEF9}" v="3678" dt="2023-02-07T19:45:00.080"/>
    <p1510:client id="{3359E5C4-5915-4B92-96C5-A01C99B47FC4}" v="323" dt="2023-02-07T18:33:57.967"/>
    <p1510:client id="{39DC2EE9-CC1B-4A72-9D76-9F23B3699308}" v="71" dt="2023-02-07T22:12:52.811"/>
    <p1510:client id="{73912F3F-F3A5-430A-84DE-D659652AE3E9}" v="296" dt="2023-02-07T22:24:17.464"/>
    <p1510:client id="{776C55A4-DA29-4F5E-872F-4A0497058892}" v="352" dt="2023-02-07T22:23:46.450"/>
    <p1510:client id="{7C0EE4DD-7522-441D-A856-04908AFFEDFC}" v="88" dt="2023-02-07T22:34:50.085"/>
    <p1510:client id="{89E5070D-3898-433C-BE48-F65CEFB07B6D}" v="440" dt="2023-02-07T22:41:19.623"/>
    <p1510:client id="{9FEC4C32-5713-4B77-9C0D-DDE2218CFBC1}" v="2" dt="2023-02-07T20:45:19.020"/>
    <p1510:client id="{ABCFA328-0CB3-47AA-86A6-213B11A5DEAE}" v="100" dt="2023-02-07T22:53:53.981"/>
    <p1510:client id="{DADC2460-87C0-4483-A076-87FFD6BFC931}" v="1272" dt="2023-02-07T22:25:11.0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2/7/2023</a:t>
            </a:fld>
            <a:endParaRPr lang="en-US"/>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a:p>
        </p:txBody>
      </p:sp>
    </p:spTree>
    <p:extLst>
      <p:ext uri="{BB962C8B-B14F-4D97-AF65-F5344CB8AC3E}">
        <p14:creationId xmlns:p14="http://schemas.microsoft.com/office/powerpoint/2010/main" val="233040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B913A0-8194-43AB-8CE1-D8825DE3150C}" type="slidenum">
              <a:rPr lang="en-US" smtClean="0"/>
              <a:t>8</a:t>
            </a:fld>
            <a:endParaRPr lang="en-US"/>
          </a:p>
        </p:txBody>
      </p:sp>
    </p:spTree>
    <p:extLst>
      <p:ext uri="{BB962C8B-B14F-4D97-AF65-F5344CB8AC3E}">
        <p14:creationId xmlns:p14="http://schemas.microsoft.com/office/powerpoint/2010/main" val="170791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B913A0-8194-43AB-8CE1-D8825DE3150C}" type="slidenum">
              <a:rPr lang="en-US" smtClean="0"/>
              <a:t>30</a:t>
            </a:fld>
            <a:endParaRPr lang="en-US"/>
          </a:p>
        </p:txBody>
      </p:sp>
    </p:spTree>
    <p:extLst>
      <p:ext uri="{BB962C8B-B14F-4D97-AF65-F5344CB8AC3E}">
        <p14:creationId xmlns:p14="http://schemas.microsoft.com/office/powerpoint/2010/main" val="2271299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a:t>Item Title</a:t>
            </a:r>
            <a:endParaRPr lang="en-ZA"/>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a:t>Year</a:t>
            </a:r>
            <a:endParaRPr lang="en-ZA"/>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a:t>Year</a:t>
            </a:r>
            <a:endParaRPr lang="en-ZA"/>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jpeg"/><Relationship Id="rId18" Type="http://schemas.openxmlformats.org/officeDocument/2006/relationships/image" Target="../media/image47.jpe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jpeg"/><Relationship Id="rId17" Type="http://schemas.openxmlformats.org/officeDocument/2006/relationships/image" Target="../media/image46.jpeg"/><Relationship Id="rId2" Type="http://schemas.openxmlformats.org/officeDocument/2006/relationships/image" Target="../media/image13.png"/><Relationship Id="rId16"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jpeg"/><Relationship Id="rId19" Type="http://schemas.openxmlformats.org/officeDocument/2006/relationships/image" Target="../media/image48.jpe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13.pn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svg"/><Relationship Id="rId2" Type="http://schemas.openxmlformats.org/officeDocument/2006/relationships/image" Target="../media/image56.jpeg"/><Relationship Id="rId16"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BrewingTechnologies/QuickLearning/wiki#quicklearning-" TargetMode="Externa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9.jpe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143000"/>
            <a:ext cx="3937416" cy="2387600"/>
          </a:xfrm>
        </p:spPr>
        <p:txBody>
          <a:bodyPr>
            <a:normAutofit/>
          </a:bodyPr>
          <a:lstStyle/>
          <a:p>
            <a:r>
              <a:rPr lang="en-US"/>
              <a:t>Quick Learning App</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823182" y="4673600"/>
            <a:ext cx="4456820" cy="787078"/>
          </a:xfrm>
        </p:spPr>
        <p:txBody>
          <a:bodyPr vert="horz" lIns="91440" tIns="45720" rIns="91440" bIns="45720" rtlCol="0" anchor="t">
            <a:noAutofit/>
          </a:bodyPr>
          <a:lstStyle/>
          <a:p>
            <a:pPr algn="r"/>
            <a:r>
              <a:rPr lang="en-US" sz="1100" b="1" i="1">
                <a:latin typeface="Times New Roman"/>
                <a:cs typeface="Times New Roman"/>
              </a:rPr>
              <a:t>SPRING 2023 </a:t>
            </a:r>
            <a:r>
              <a:rPr lang="en-US" sz="1100" b="1" i="1" u="none" strike="noStrike">
                <a:effectLst/>
                <a:latin typeface="Times New Roman"/>
                <a:cs typeface="Times New Roman"/>
              </a:rPr>
              <a:t>CAPSTONE PROJECT</a:t>
            </a:r>
            <a:r>
              <a:rPr lang="en-US" sz="1100" b="1" i="1">
                <a:latin typeface="Times New Roman"/>
                <a:cs typeface="Times New Roman"/>
              </a:rPr>
              <a:t>      </a:t>
            </a:r>
            <a:endParaRPr lang="en-US" sz="1100" b="1" i="1" u="none" strike="noStrike">
              <a:effectLst/>
              <a:latin typeface="Times New Roman" panose="02020603050405020304" pitchFamily="18" charset="0"/>
              <a:cs typeface="Times New Roman" panose="02020603050405020304" pitchFamily="18" charset="0"/>
            </a:endParaRPr>
          </a:p>
          <a:p>
            <a:pPr algn="r"/>
            <a:r>
              <a:rPr lang="en-US" sz="1100" b="1" i="1" u="none" strike="noStrike">
                <a:effectLst/>
                <a:latin typeface="Times New Roman"/>
                <a:cs typeface="Times New Roman"/>
              </a:rPr>
              <a:t>GUIDED BY:-</a:t>
            </a:r>
            <a:r>
              <a:rPr lang="en-US" sz="1100" b="1" i="1">
                <a:latin typeface="Times New Roman"/>
                <a:cs typeface="Times New Roman"/>
              </a:rPr>
              <a:t> </a:t>
            </a:r>
            <a:r>
              <a:rPr lang="en-US" sz="1100" b="1" i="1" u="none" strike="noStrike">
                <a:effectLst/>
                <a:latin typeface="Times New Roman"/>
                <a:cs typeface="Times New Roman"/>
              </a:rPr>
              <a:t> </a:t>
            </a:r>
            <a:r>
              <a:rPr lang="en-US" sz="1100" i="1" u="none" strike="noStrike">
                <a:effectLst/>
                <a:latin typeface="Times New Roman"/>
                <a:cs typeface="Times New Roman"/>
              </a:rPr>
              <a:t>Prof. Henry Wong</a:t>
            </a:r>
          </a:p>
          <a:p>
            <a:pPr algn="r"/>
            <a:endParaRPr lang="en-US" sz="1100">
              <a:latin typeface="Times New Roman" panose="02020603050405020304" pitchFamily="18" charset="0"/>
              <a:cs typeface="Times New Roman" panose="02020603050405020304" pitchFamily="18" charset="0"/>
            </a:endParaRP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pic>
        <p:nvPicPr>
          <p:cNvPr id="4" name="Picture 4" descr="A picture containing text&#10;&#10;Description automatically generated">
            <a:extLst>
              <a:ext uri="{FF2B5EF4-FFF2-40B4-BE49-F238E27FC236}">
                <a16:creationId xmlns:a16="http://schemas.microsoft.com/office/drawing/2014/main" id="{5A270029-4FA7-0BD2-D664-DCB6D43721BB}"/>
              </a:ext>
            </a:extLst>
          </p:cNvPr>
          <p:cNvPicPr>
            <a:picLocks noChangeAspect="1"/>
          </p:cNvPicPr>
          <p:nvPr/>
        </p:nvPicPr>
        <p:blipFill>
          <a:blip r:embed="rId3"/>
          <a:stretch>
            <a:fillRect/>
          </a:stretch>
        </p:blipFill>
        <p:spPr>
          <a:xfrm>
            <a:off x="7720719" y="2717094"/>
            <a:ext cx="1209675" cy="1028700"/>
          </a:xfrm>
          <a:prstGeom prst="rect">
            <a:avLst/>
          </a:prstGeom>
        </p:spPr>
      </p:pic>
    </p:spTree>
    <p:extLst>
      <p:ext uri="{BB962C8B-B14F-4D97-AF65-F5344CB8AC3E}">
        <p14:creationId xmlns:p14="http://schemas.microsoft.com/office/powerpoint/2010/main" val="39461801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10</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1459667" y="0"/>
            <a:ext cx="732333" cy="573276"/>
          </a:xfrm>
          <a:prstGeom prst="rect">
            <a:avLst/>
          </a:prstGeom>
        </p:spPr>
      </p:pic>
      <p:pic>
        <p:nvPicPr>
          <p:cNvPr id="2" name="Picture 2" descr="Text&#10;&#10;Description automatically generated">
            <a:extLst>
              <a:ext uri="{FF2B5EF4-FFF2-40B4-BE49-F238E27FC236}">
                <a16:creationId xmlns:a16="http://schemas.microsoft.com/office/drawing/2014/main" id="{85E7CAAC-B784-74E7-9E13-4BC3E608E863}"/>
              </a:ext>
            </a:extLst>
          </p:cNvPr>
          <p:cNvPicPr>
            <a:picLocks noChangeAspect="1"/>
          </p:cNvPicPr>
          <p:nvPr/>
        </p:nvPicPr>
        <p:blipFill>
          <a:blip r:embed="rId3"/>
          <a:stretch>
            <a:fillRect/>
          </a:stretch>
        </p:blipFill>
        <p:spPr>
          <a:xfrm>
            <a:off x="607741" y="455784"/>
            <a:ext cx="10967224" cy="5946428"/>
          </a:xfrm>
          <a:prstGeom prst="rect">
            <a:avLst/>
          </a:prstGeom>
        </p:spPr>
      </p:pic>
    </p:spTree>
    <p:extLst>
      <p:ext uri="{BB962C8B-B14F-4D97-AF65-F5344CB8AC3E}">
        <p14:creationId xmlns:p14="http://schemas.microsoft.com/office/powerpoint/2010/main" val="3668315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11</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1459667" y="0"/>
            <a:ext cx="732333" cy="573276"/>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D2B00E77-A942-F8CD-F06A-1C3988620AC1}"/>
              </a:ext>
            </a:extLst>
          </p:cNvPr>
          <p:cNvPicPr>
            <a:picLocks noChangeAspect="1"/>
          </p:cNvPicPr>
          <p:nvPr/>
        </p:nvPicPr>
        <p:blipFill>
          <a:blip r:embed="rId3"/>
          <a:stretch>
            <a:fillRect/>
          </a:stretch>
        </p:blipFill>
        <p:spPr>
          <a:xfrm>
            <a:off x="607742" y="453855"/>
            <a:ext cx="10967224" cy="5950289"/>
          </a:xfrm>
          <a:prstGeom prst="rect">
            <a:avLst/>
          </a:prstGeom>
        </p:spPr>
      </p:pic>
    </p:spTree>
    <p:extLst>
      <p:ext uri="{BB962C8B-B14F-4D97-AF65-F5344CB8AC3E}">
        <p14:creationId xmlns:p14="http://schemas.microsoft.com/office/powerpoint/2010/main" val="96948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12</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1459667" y="0"/>
            <a:ext cx="732333" cy="573276"/>
          </a:xfrm>
          <a:prstGeom prst="rect">
            <a:avLst/>
          </a:prstGeom>
        </p:spPr>
      </p:pic>
      <p:pic>
        <p:nvPicPr>
          <p:cNvPr id="2" name="Picture 2" descr="Text&#10;&#10;Description automatically generated">
            <a:extLst>
              <a:ext uri="{FF2B5EF4-FFF2-40B4-BE49-F238E27FC236}">
                <a16:creationId xmlns:a16="http://schemas.microsoft.com/office/drawing/2014/main" id="{72DC70AD-C8D3-605B-C2CA-172851AA468E}"/>
              </a:ext>
            </a:extLst>
          </p:cNvPr>
          <p:cNvPicPr>
            <a:picLocks noChangeAspect="1"/>
          </p:cNvPicPr>
          <p:nvPr/>
        </p:nvPicPr>
        <p:blipFill>
          <a:blip r:embed="rId3"/>
          <a:stretch>
            <a:fillRect/>
          </a:stretch>
        </p:blipFill>
        <p:spPr>
          <a:xfrm>
            <a:off x="607741" y="455388"/>
            <a:ext cx="10967224" cy="5947224"/>
          </a:xfrm>
          <a:prstGeom prst="rect">
            <a:avLst/>
          </a:prstGeom>
        </p:spPr>
      </p:pic>
    </p:spTree>
    <p:extLst>
      <p:ext uri="{BB962C8B-B14F-4D97-AF65-F5344CB8AC3E}">
        <p14:creationId xmlns:p14="http://schemas.microsoft.com/office/powerpoint/2010/main" val="327587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13</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0614033" y="0"/>
            <a:ext cx="1577967" cy="1233056"/>
          </a:xfrm>
          <a:prstGeom prst="rect">
            <a:avLst/>
          </a:prstGeom>
        </p:spPr>
      </p:pic>
      <p:sp>
        <p:nvSpPr>
          <p:cNvPr id="37" name="TextBox 36">
            <a:extLst>
              <a:ext uri="{FF2B5EF4-FFF2-40B4-BE49-F238E27FC236}">
                <a16:creationId xmlns:a16="http://schemas.microsoft.com/office/drawing/2014/main" id="{C96F3C7E-6173-F5DD-48FE-7A579E464BFD}"/>
              </a:ext>
            </a:extLst>
          </p:cNvPr>
          <p:cNvSpPr txBox="1"/>
          <p:nvPr/>
        </p:nvSpPr>
        <p:spPr>
          <a:xfrm>
            <a:off x="157065" y="183983"/>
            <a:ext cx="8453535" cy="707886"/>
          </a:xfrm>
          <a:prstGeom prst="rect">
            <a:avLst/>
          </a:prstGeom>
          <a:noFill/>
        </p:spPr>
        <p:txBody>
          <a:bodyPr wrap="square">
            <a:spAutoFit/>
          </a:bodyPr>
          <a:lstStyle/>
          <a:p>
            <a:r>
              <a:rPr lang="en-US" sz="4000">
                <a:latin typeface="Times New Roman" panose="02020603050405020304" pitchFamily="18" charset="0"/>
                <a:cs typeface="Times New Roman" panose="02020603050405020304" pitchFamily="18" charset="0"/>
              </a:rPr>
              <a:t>Minimal Viable Product(MVP): </a:t>
            </a:r>
            <a:endParaRPr lang="en-US" sz="4000"/>
          </a:p>
        </p:txBody>
      </p:sp>
      <p:sp>
        <p:nvSpPr>
          <p:cNvPr id="8" name="TextBox 7">
            <a:extLst>
              <a:ext uri="{FF2B5EF4-FFF2-40B4-BE49-F238E27FC236}">
                <a16:creationId xmlns:a16="http://schemas.microsoft.com/office/drawing/2014/main" id="{1570095B-0494-3EE2-2116-5941575DE948}"/>
              </a:ext>
            </a:extLst>
          </p:cNvPr>
          <p:cNvSpPr txBox="1"/>
          <p:nvPr/>
        </p:nvSpPr>
        <p:spPr>
          <a:xfrm>
            <a:off x="405881" y="2568711"/>
            <a:ext cx="2103438" cy="374461"/>
          </a:xfrm>
          <a:prstGeom prst="rect">
            <a:avLst/>
          </a:prstGeom>
          <a:noFill/>
        </p:spPr>
        <p:txBody>
          <a:bodyPr wrap="square">
            <a:spAutoFit/>
          </a:bodyPr>
          <a:lstStyle/>
          <a:p>
            <a:pPr marL="0" marR="0" lvl="0" indent="0" algn="l" defTabSz="914400" rtl="0" eaLnBrk="1" fontAlgn="auto" latinLnBrk="0" hangingPunct="1">
              <a:lnSpc>
                <a:spcPts val="22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0C8BC">
                    <a:lumMod val="50000"/>
                  </a:srgbClr>
                </a:solidFill>
                <a:effectLst/>
                <a:uLnTx/>
                <a:uFillTx/>
                <a:latin typeface="Tisa Offc Serif Pro"/>
                <a:ea typeface="+mn-ea"/>
                <a:cs typeface="+mn-cs"/>
              </a:rPr>
              <a:t>Login</a:t>
            </a:r>
          </a:p>
        </p:txBody>
      </p:sp>
      <p:sp>
        <p:nvSpPr>
          <p:cNvPr id="10" name="TextBox 9">
            <a:extLst>
              <a:ext uri="{FF2B5EF4-FFF2-40B4-BE49-F238E27FC236}">
                <a16:creationId xmlns:a16="http://schemas.microsoft.com/office/drawing/2014/main" id="{3665555E-72E4-3495-5919-B1913C81DF8D}"/>
              </a:ext>
            </a:extLst>
          </p:cNvPr>
          <p:cNvSpPr txBox="1"/>
          <p:nvPr/>
        </p:nvSpPr>
        <p:spPr>
          <a:xfrm>
            <a:off x="396589" y="2949481"/>
            <a:ext cx="5666032" cy="646331"/>
          </a:xfrm>
          <a:prstGeom prst="rect">
            <a:avLst/>
          </a:prstGeom>
          <a:noFill/>
        </p:spPr>
        <p:txBody>
          <a:bodyPr wrap="square">
            <a:spAutoFit/>
          </a:bodyPr>
          <a:lstStyle/>
          <a:p>
            <a:r>
              <a:rPr lang="en-US"/>
              <a:t>User can login into the application with valid credentials.</a:t>
            </a:r>
          </a:p>
          <a:p>
            <a:endParaRPr lang="en-US"/>
          </a:p>
        </p:txBody>
      </p:sp>
      <p:sp>
        <p:nvSpPr>
          <p:cNvPr id="12" name="TextBox 11">
            <a:extLst>
              <a:ext uri="{FF2B5EF4-FFF2-40B4-BE49-F238E27FC236}">
                <a16:creationId xmlns:a16="http://schemas.microsoft.com/office/drawing/2014/main" id="{624B6579-2F04-9728-E7A8-680AE0875F5D}"/>
              </a:ext>
            </a:extLst>
          </p:cNvPr>
          <p:cNvSpPr txBox="1"/>
          <p:nvPr/>
        </p:nvSpPr>
        <p:spPr>
          <a:xfrm>
            <a:off x="389424" y="1537725"/>
            <a:ext cx="4222103" cy="374461"/>
          </a:xfrm>
          <a:prstGeom prst="rect">
            <a:avLst/>
          </a:prstGeom>
          <a:noFill/>
        </p:spPr>
        <p:txBody>
          <a:bodyPr wrap="square">
            <a:spAutoFit/>
          </a:bodyPr>
          <a:lstStyle/>
          <a:p>
            <a:pPr marL="0" marR="0" lvl="0" indent="0" algn="l" defTabSz="914400" rtl="0" eaLnBrk="1" fontAlgn="auto" latinLnBrk="0" hangingPunct="1">
              <a:lnSpc>
                <a:spcPts val="22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0C8BC">
                    <a:lumMod val="50000"/>
                  </a:srgbClr>
                </a:solidFill>
                <a:effectLst/>
                <a:uLnTx/>
                <a:uFillTx/>
                <a:latin typeface="Tisa Offc Serif Pro"/>
                <a:ea typeface="+mn-ea"/>
                <a:cs typeface="+mn-cs"/>
              </a:rPr>
              <a:t>Registration/Signup </a:t>
            </a:r>
          </a:p>
        </p:txBody>
      </p:sp>
      <p:sp>
        <p:nvSpPr>
          <p:cNvPr id="14" name="TextBox 13">
            <a:extLst>
              <a:ext uri="{FF2B5EF4-FFF2-40B4-BE49-F238E27FC236}">
                <a16:creationId xmlns:a16="http://schemas.microsoft.com/office/drawing/2014/main" id="{CD490FE5-32F2-51BA-1D18-A8ECABE9727F}"/>
              </a:ext>
            </a:extLst>
          </p:cNvPr>
          <p:cNvSpPr txBox="1"/>
          <p:nvPr/>
        </p:nvSpPr>
        <p:spPr>
          <a:xfrm>
            <a:off x="398754" y="1977095"/>
            <a:ext cx="4212773" cy="369332"/>
          </a:xfrm>
          <a:prstGeom prst="rect">
            <a:avLst/>
          </a:prstGeom>
          <a:noFill/>
        </p:spPr>
        <p:txBody>
          <a:bodyPr wrap="square">
            <a:spAutoFit/>
          </a:bodyPr>
          <a:lstStyle/>
          <a:p>
            <a:r>
              <a:rPr lang="en-US"/>
              <a:t>User can register into application.</a:t>
            </a:r>
          </a:p>
        </p:txBody>
      </p:sp>
      <p:pic>
        <p:nvPicPr>
          <p:cNvPr id="19" name="Picture 18">
            <a:extLst>
              <a:ext uri="{FF2B5EF4-FFF2-40B4-BE49-F238E27FC236}">
                <a16:creationId xmlns:a16="http://schemas.microsoft.com/office/drawing/2014/main" id="{13AEF9DB-1276-C246-57AA-364FA3C51888}"/>
              </a:ext>
            </a:extLst>
          </p:cNvPr>
          <p:cNvPicPr>
            <a:picLocks noChangeAspect="1"/>
          </p:cNvPicPr>
          <p:nvPr/>
        </p:nvPicPr>
        <p:blipFill>
          <a:blip r:embed="rId3"/>
          <a:stretch>
            <a:fillRect/>
          </a:stretch>
        </p:blipFill>
        <p:spPr>
          <a:xfrm>
            <a:off x="322247" y="3595339"/>
            <a:ext cx="4170025" cy="499915"/>
          </a:xfrm>
          <a:prstGeom prst="rect">
            <a:avLst/>
          </a:prstGeom>
        </p:spPr>
      </p:pic>
      <p:sp>
        <p:nvSpPr>
          <p:cNvPr id="21" name="TextBox 20">
            <a:extLst>
              <a:ext uri="{FF2B5EF4-FFF2-40B4-BE49-F238E27FC236}">
                <a16:creationId xmlns:a16="http://schemas.microsoft.com/office/drawing/2014/main" id="{88941355-02A9-C521-FA70-FDF08BA27DA9}"/>
              </a:ext>
            </a:extLst>
          </p:cNvPr>
          <p:cNvSpPr txBox="1"/>
          <p:nvPr/>
        </p:nvSpPr>
        <p:spPr>
          <a:xfrm>
            <a:off x="391048" y="4067454"/>
            <a:ext cx="3565055" cy="646331"/>
          </a:xfrm>
          <a:prstGeom prst="rect">
            <a:avLst/>
          </a:prstGeom>
          <a:noFill/>
        </p:spPr>
        <p:txBody>
          <a:bodyPr wrap="square">
            <a:spAutoFit/>
          </a:bodyPr>
          <a:lstStyle/>
          <a:p>
            <a:r>
              <a:rPr lang="en-US"/>
              <a:t>User can view the course.</a:t>
            </a:r>
          </a:p>
          <a:p>
            <a:endParaRPr lang="en-US"/>
          </a:p>
        </p:txBody>
      </p:sp>
      <p:pic>
        <p:nvPicPr>
          <p:cNvPr id="22" name="Picture 21">
            <a:extLst>
              <a:ext uri="{FF2B5EF4-FFF2-40B4-BE49-F238E27FC236}">
                <a16:creationId xmlns:a16="http://schemas.microsoft.com/office/drawing/2014/main" id="{81EC6B03-AC61-AB1D-8B7B-8EAFCAC83B0D}"/>
              </a:ext>
            </a:extLst>
          </p:cNvPr>
          <p:cNvPicPr>
            <a:picLocks noChangeAspect="1"/>
          </p:cNvPicPr>
          <p:nvPr/>
        </p:nvPicPr>
        <p:blipFill>
          <a:blip r:embed="rId4"/>
          <a:stretch>
            <a:fillRect/>
          </a:stretch>
        </p:blipFill>
        <p:spPr>
          <a:xfrm>
            <a:off x="7189871" y="1536853"/>
            <a:ext cx="4163929" cy="493819"/>
          </a:xfrm>
          <a:prstGeom prst="rect">
            <a:avLst/>
          </a:prstGeom>
        </p:spPr>
      </p:pic>
      <p:sp>
        <p:nvSpPr>
          <p:cNvPr id="24" name="TextBox 23">
            <a:extLst>
              <a:ext uri="{FF2B5EF4-FFF2-40B4-BE49-F238E27FC236}">
                <a16:creationId xmlns:a16="http://schemas.microsoft.com/office/drawing/2014/main" id="{7FE6DD6C-31B4-D4AE-8728-A975AC1AF083}"/>
              </a:ext>
            </a:extLst>
          </p:cNvPr>
          <p:cNvSpPr txBox="1"/>
          <p:nvPr/>
        </p:nvSpPr>
        <p:spPr>
          <a:xfrm>
            <a:off x="7251154" y="1979222"/>
            <a:ext cx="3768299" cy="369332"/>
          </a:xfrm>
          <a:prstGeom prst="rect">
            <a:avLst/>
          </a:prstGeom>
          <a:noFill/>
        </p:spPr>
        <p:txBody>
          <a:bodyPr wrap="square" lIns="91440" tIns="45720" rIns="91440" bIns="45720" anchor="t">
            <a:spAutoFit/>
          </a:bodyPr>
          <a:lstStyle/>
          <a:p>
            <a:r>
              <a:rPr lang="en-US"/>
              <a:t>Add and delete course for the Admin.</a:t>
            </a:r>
          </a:p>
        </p:txBody>
      </p:sp>
      <p:pic>
        <p:nvPicPr>
          <p:cNvPr id="26" name="Picture 25">
            <a:extLst>
              <a:ext uri="{FF2B5EF4-FFF2-40B4-BE49-F238E27FC236}">
                <a16:creationId xmlns:a16="http://schemas.microsoft.com/office/drawing/2014/main" id="{4DED61EB-03CB-9A43-F93A-7F2112DF23E9}"/>
              </a:ext>
            </a:extLst>
          </p:cNvPr>
          <p:cNvPicPr>
            <a:picLocks noChangeAspect="1"/>
          </p:cNvPicPr>
          <p:nvPr/>
        </p:nvPicPr>
        <p:blipFill>
          <a:blip r:embed="rId5"/>
          <a:stretch>
            <a:fillRect/>
          </a:stretch>
        </p:blipFill>
        <p:spPr>
          <a:xfrm>
            <a:off x="7189871" y="2573002"/>
            <a:ext cx="2145978" cy="493819"/>
          </a:xfrm>
          <a:prstGeom prst="rect">
            <a:avLst/>
          </a:prstGeom>
        </p:spPr>
      </p:pic>
      <p:sp>
        <p:nvSpPr>
          <p:cNvPr id="28" name="TextBox 27">
            <a:extLst>
              <a:ext uri="{FF2B5EF4-FFF2-40B4-BE49-F238E27FC236}">
                <a16:creationId xmlns:a16="http://schemas.microsoft.com/office/drawing/2014/main" id="{1BD3465E-3A8B-117E-30D7-0B7A20220605}"/>
              </a:ext>
            </a:extLst>
          </p:cNvPr>
          <p:cNvSpPr txBox="1"/>
          <p:nvPr/>
        </p:nvSpPr>
        <p:spPr>
          <a:xfrm>
            <a:off x="7251154" y="2949481"/>
            <a:ext cx="4939765" cy="646331"/>
          </a:xfrm>
          <a:prstGeom prst="rect">
            <a:avLst/>
          </a:prstGeom>
          <a:noFill/>
        </p:spPr>
        <p:txBody>
          <a:bodyPr wrap="square">
            <a:spAutoFit/>
          </a:bodyPr>
          <a:lstStyle/>
          <a:p>
            <a:r>
              <a:rPr lang="en-US"/>
              <a:t>Minimal settings page for admin &amp; enrolment of a student.</a:t>
            </a:r>
          </a:p>
        </p:txBody>
      </p:sp>
      <p:pic>
        <p:nvPicPr>
          <p:cNvPr id="31" name="Picture 30">
            <a:extLst>
              <a:ext uri="{FF2B5EF4-FFF2-40B4-BE49-F238E27FC236}">
                <a16:creationId xmlns:a16="http://schemas.microsoft.com/office/drawing/2014/main" id="{364E15F8-2873-57F5-CF83-D972AA72C580}"/>
              </a:ext>
            </a:extLst>
          </p:cNvPr>
          <p:cNvPicPr>
            <a:picLocks noChangeAspect="1"/>
          </p:cNvPicPr>
          <p:nvPr/>
        </p:nvPicPr>
        <p:blipFill>
          <a:blip r:embed="rId6"/>
          <a:stretch>
            <a:fillRect/>
          </a:stretch>
        </p:blipFill>
        <p:spPr>
          <a:xfrm>
            <a:off x="7176509" y="3679202"/>
            <a:ext cx="4170025" cy="499915"/>
          </a:xfrm>
          <a:prstGeom prst="rect">
            <a:avLst/>
          </a:prstGeom>
        </p:spPr>
      </p:pic>
      <p:sp>
        <p:nvSpPr>
          <p:cNvPr id="33" name="TextBox 32">
            <a:extLst>
              <a:ext uri="{FF2B5EF4-FFF2-40B4-BE49-F238E27FC236}">
                <a16:creationId xmlns:a16="http://schemas.microsoft.com/office/drawing/2014/main" id="{0CA52827-B38F-A87F-E632-3045C6BA30D8}"/>
              </a:ext>
            </a:extLst>
          </p:cNvPr>
          <p:cNvSpPr txBox="1"/>
          <p:nvPr/>
        </p:nvSpPr>
        <p:spPr>
          <a:xfrm>
            <a:off x="7223452" y="4135466"/>
            <a:ext cx="6223518" cy="369332"/>
          </a:xfrm>
          <a:prstGeom prst="rect">
            <a:avLst/>
          </a:prstGeom>
          <a:noFill/>
        </p:spPr>
        <p:txBody>
          <a:bodyPr wrap="square">
            <a:spAutoFit/>
          </a:bodyPr>
          <a:lstStyle/>
          <a:p>
            <a:r>
              <a:rPr lang="en-US"/>
              <a:t>User can Logout from the application.</a:t>
            </a:r>
          </a:p>
        </p:txBody>
      </p:sp>
      <p:sp>
        <p:nvSpPr>
          <p:cNvPr id="4" name="TextBox 3">
            <a:extLst>
              <a:ext uri="{FF2B5EF4-FFF2-40B4-BE49-F238E27FC236}">
                <a16:creationId xmlns:a16="http://schemas.microsoft.com/office/drawing/2014/main" id="{ECD3154A-91C9-431B-6E74-D81D75A9DE91}"/>
              </a:ext>
            </a:extLst>
          </p:cNvPr>
          <p:cNvSpPr txBox="1"/>
          <p:nvPr/>
        </p:nvSpPr>
        <p:spPr>
          <a:xfrm>
            <a:off x="387296" y="4705932"/>
            <a:ext cx="2103438" cy="374461"/>
          </a:xfrm>
          <a:prstGeom prst="rect">
            <a:avLst/>
          </a:prstGeom>
          <a:noFill/>
        </p:spPr>
        <p:txBody>
          <a:bodyPr wrap="square" lIns="91440" tIns="45720" rIns="91440" bIns="45720" anchor="t">
            <a:spAutoFit/>
          </a:bodyPr>
          <a:lstStyle/>
          <a:p>
            <a:pPr>
              <a:lnSpc>
                <a:spcPts val="2200"/>
              </a:lnSpc>
              <a:spcBef>
                <a:spcPts val="1000"/>
              </a:spcBef>
              <a:defRPr/>
            </a:pPr>
            <a:r>
              <a:rPr lang="en-US">
                <a:solidFill>
                  <a:schemeClr val="accent3">
                    <a:lumMod val="50000"/>
                  </a:schemeClr>
                </a:solidFill>
                <a:latin typeface="Tisa Offc Serif Pro"/>
              </a:rPr>
              <a:t>Instructor Page</a:t>
            </a:r>
            <a:endParaRPr lang="en-US" sz="1800" b="0" i="0" u="none" strike="noStrike" kern="1200" cap="none" spc="0" normalizeH="0" baseline="0" noProof="0">
              <a:ln>
                <a:noFill/>
              </a:ln>
              <a:solidFill>
                <a:schemeClr val="accent3">
                  <a:lumMod val="50000"/>
                </a:schemeClr>
              </a:solidFill>
              <a:effectLst/>
              <a:uLnTx/>
              <a:uFillTx/>
              <a:latin typeface="Tisa Offc Serif Pro"/>
            </a:endParaRPr>
          </a:p>
        </p:txBody>
      </p:sp>
      <p:sp>
        <p:nvSpPr>
          <p:cNvPr id="6" name="TextBox 5">
            <a:extLst>
              <a:ext uri="{FF2B5EF4-FFF2-40B4-BE49-F238E27FC236}">
                <a16:creationId xmlns:a16="http://schemas.microsoft.com/office/drawing/2014/main" id="{34540C19-0189-773D-6646-E6D9532A3756}"/>
              </a:ext>
            </a:extLst>
          </p:cNvPr>
          <p:cNvSpPr txBox="1"/>
          <p:nvPr/>
        </p:nvSpPr>
        <p:spPr>
          <a:xfrm>
            <a:off x="353878" y="5142073"/>
            <a:ext cx="4556601" cy="369332"/>
          </a:xfrm>
          <a:prstGeom prst="rect">
            <a:avLst/>
          </a:prstGeom>
          <a:noFill/>
        </p:spPr>
        <p:txBody>
          <a:bodyPr wrap="square" lIns="91440" tIns="45720" rIns="91440" bIns="45720" anchor="t">
            <a:spAutoFit/>
          </a:bodyPr>
          <a:lstStyle/>
          <a:p>
            <a:r>
              <a:rPr lang="en-US"/>
              <a:t>Instructor can add course through this page.</a:t>
            </a:r>
          </a:p>
        </p:txBody>
      </p:sp>
    </p:spTree>
    <p:extLst>
      <p:ext uri="{BB962C8B-B14F-4D97-AF65-F5344CB8AC3E}">
        <p14:creationId xmlns:p14="http://schemas.microsoft.com/office/powerpoint/2010/main" val="132466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14</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0614033" y="0"/>
            <a:ext cx="1577967" cy="1233056"/>
          </a:xfrm>
          <a:prstGeom prst="rect">
            <a:avLst/>
          </a:prstGeom>
        </p:spPr>
      </p:pic>
      <p:sp>
        <p:nvSpPr>
          <p:cNvPr id="37" name="TextBox 36">
            <a:extLst>
              <a:ext uri="{FF2B5EF4-FFF2-40B4-BE49-F238E27FC236}">
                <a16:creationId xmlns:a16="http://schemas.microsoft.com/office/drawing/2014/main" id="{C96F3C7E-6173-F5DD-48FE-7A579E464BFD}"/>
              </a:ext>
            </a:extLst>
          </p:cNvPr>
          <p:cNvSpPr txBox="1"/>
          <p:nvPr/>
        </p:nvSpPr>
        <p:spPr>
          <a:xfrm>
            <a:off x="254695" y="342866"/>
            <a:ext cx="8453535" cy="707886"/>
          </a:xfrm>
          <a:prstGeom prst="rect">
            <a:avLst/>
          </a:prstGeom>
          <a:noFill/>
        </p:spPr>
        <p:txBody>
          <a:bodyPr wrap="square">
            <a:spAutoFit/>
          </a:bodyPr>
          <a:lstStyle/>
          <a:p>
            <a:r>
              <a:rPr lang="en-US" sz="4000">
                <a:latin typeface="Times New Roman" panose="02020603050405020304" pitchFamily="18" charset="0"/>
                <a:cs typeface="Times New Roman" panose="02020603050405020304" pitchFamily="18" charset="0"/>
              </a:rPr>
              <a:t>Technologies:</a:t>
            </a:r>
            <a:endParaRPr lang="en-US" sz="4000"/>
          </a:p>
        </p:txBody>
      </p:sp>
      <p:sp>
        <p:nvSpPr>
          <p:cNvPr id="8" name="TextBox 7">
            <a:extLst>
              <a:ext uri="{FF2B5EF4-FFF2-40B4-BE49-F238E27FC236}">
                <a16:creationId xmlns:a16="http://schemas.microsoft.com/office/drawing/2014/main" id="{1570095B-0494-3EE2-2116-5941575DE948}"/>
              </a:ext>
            </a:extLst>
          </p:cNvPr>
          <p:cNvSpPr txBox="1"/>
          <p:nvPr/>
        </p:nvSpPr>
        <p:spPr>
          <a:xfrm>
            <a:off x="405881" y="1452961"/>
            <a:ext cx="2103438" cy="784830"/>
          </a:xfrm>
          <a:prstGeom prst="rect">
            <a:avLst/>
          </a:prstGeom>
          <a:noFill/>
        </p:spPr>
        <p:txBody>
          <a:bodyPr wrap="square">
            <a:spAutoFit/>
          </a:bodyPr>
          <a:lstStyle/>
          <a:p>
            <a:pPr marL="0" marR="0" lvl="0" indent="0" algn="l" defTabSz="914400" rtl="0" eaLnBrk="1" fontAlgn="auto" latinLnBrk="0" hangingPunct="1">
              <a:lnSpc>
                <a:spcPts val="22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0C8BC">
                    <a:lumMod val="50000"/>
                  </a:srgbClr>
                </a:solidFill>
                <a:effectLst/>
                <a:uLnTx/>
                <a:uFillTx/>
                <a:latin typeface="Tisa Offc Serif Pro"/>
                <a:ea typeface="+mn-ea"/>
                <a:cs typeface="+mn-cs"/>
              </a:rPr>
              <a:t>Database:</a:t>
            </a:r>
          </a:p>
          <a:p>
            <a:pPr marL="0" marR="0" lvl="0" indent="0" algn="l" defTabSz="914400" rtl="0" eaLnBrk="1" fontAlgn="auto" latinLnBrk="0" hangingPunct="1">
              <a:lnSpc>
                <a:spcPts val="22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F0C8BC">
                  <a:lumMod val="50000"/>
                </a:srgbClr>
              </a:solidFill>
              <a:effectLst/>
              <a:uLnTx/>
              <a:uFillTx/>
              <a:latin typeface="Tisa Offc Serif Pro"/>
              <a:ea typeface="+mn-ea"/>
              <a:cs typeface="+mn-cs"/>
            </a:endParaRPr>
          </a:p>
        </p:txBody>
      </p:sp>
      <p:sp>
        <p:nvSpPr>
          <p:cNvPr id="12" name="TextBox 11">
            <a:extLst>
              <a:ext uri="{FF2B5EF4-FFF2-40B4-BE49-F238E27FC236}">
                <a16:creationId xmlns:a16="http://schemas.microsoft.com/office/drawing/2014/main" id="{624B6579-2F04-9728-E7A8-680AE0875F5D}"/>
              </a:ext>
            </a:extLst>
          </p:cNvPr>
          <p:cNvSpPr txBox="1"/>
          <p:nvPr/>
        </p:nvSpPr>
        <p:spPr>
          <a:xfrm>
            <a:off x="465351" y="3088019"/>
            <a:ext cx="4222103" cy="374461"/>
          </a:xfrm>
          <a:prstGeom prst="rect">
            <a:avLst/>
          </a:prstGeom>
          <a:noFill/>
        </p:spPr>
        <p:txBody>
          <a:bodyPr wrap="square">
            <a:spAutoFit/>
          </a:bodyPr>
          <a:lstStyle/>
          <a:p>
            <a:pPr marL="0" marR="0" lvl="0" indent="0" algn="l" defTabSz="914400" rtl="0" eaLnBrk="1" fontAlgn="auto" latinLnBrk="0" hangingPunct="1">
              <a:lnSpc>
                <a:spcPts val="22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0C8BC">
                    <a:lumMod val="50000"/>
                  </a:srgbClr>
                </a:solidFill>
                <a:effectLst/>
                <a:uLnTx/>
                <a:uFillTx/>
                <a:latin typeface="Tisa Offc Serif Pro"/>
                <a:ea typeface="+mn-ea"/>
                <a:cs typeface="+mn-cs"/>
              </a:rPr>
              <a:t>Back-end:</a:t>
            </a:r>
            <a:endParaRPr kumimoji="0" lang="en-US" sz="1800" b="0" i="0" u="none" strike="noStrike" kern="1200" cap="none" spc="0" normalizeH="0" baseline="0" noProof="0">
              <a:ln>
                <a:noFill/>
              </a:ln>
              <a:solidFill>
                <a:srgbClr val="F0C8BC">
                  <a:lumMod val="50000"/>
                </a:srgbClr>
              </a:solidFill>
              <a:effectLst/>
              <a:uLnTx/>
              <a:uFillTx/>
              <a:latin typeface="Tisa Offc Serif Pro"/>
            </a:endParaRPr>
          </a:p>
        </p:txBody>
      </p:sp>
      <p:pic>
        <p:nvPicPr>
          <p:cNvPr id="2" name="Picture 9" descr="Logo&#10;&#10;Description automatically generated">
            <a:extLst>
              <a:ext uri="{FF2B5EF4-FFF2-40B4-BE49-F238E27FC236}">
                <a16:creationId xmlns:a16="http://schemas.microsoft.com/office/drawing/2014/main" id="{AFBBA51B-0681-ED00-C8E8-19C2043CA154}"/>
              </a:ext>
            </a:extLst>
          </p:cNvPr>
          <p:cNvPicPr>
            <a:picLocks noChangeAspect="1"/>
          </p:cNvPicPr>
          <p:nvPr/>
        </p:nvPicPr>
        <p:blipFill>
          <a:blip r:embed="rId3"/>
          <a:stretch>
            <a:fillRect/>
          </a:stretch>
        </p:blipFill>
        <p:spPr>
          <a:xfrm>
            <a:off x="1580002" y="2016142"/>
            <a:ext cx="990600" cy="698482"/>
          </a:xfrm>
          <a:prstGeom prst="rect">
            <a:avLst/>
          </a:prstGeom>
        </p:spPr>
      </p:pic>
      <p:pic>
        <p:nvPicPr>
          <p:cNvPr id="3" name="Picture 14">
            <a:extLst>
              <a:ext uri="{FF2B5EF4-FFF2-40B4-BE49-F238E27FC236}">
                <a16:creationId xmlns:a16="http://schemas.microsoft.com/office/drawing/2014/main" id="{517AB6F7-79EE-776D-C7E7-279890A343B3}"/>
              </a:ext>
            </a:extLst>
          </p:cNvPr>
          <p:cNvPicPr>
            <a:picLocks noChangeAspect="1"/>
          </p:cNvPicPr>
          <p:nvPr/>
        </p:nvPicPr>
        <p:blipFill>
          <a:blip r:embed="rId4"/>
          <a:stretch>
            <a:fillRect/>
          </a:stretch>
        </p:blipFill>
        <p:spPr>
          <a:xfrm>
            <a:off x="461204" y="2018049"/>
            <a:ext cx="990601" cy="731520"/>
          </a:xfrm>
          <a:prstGeom prst="rect">
            <a:avLst/>
          </a:prstGeom>
        </p:spPr>
      </p:pic>
      <p:pic>
        <p:nvPicPr>
          <p:cNvPr id="6" name="Picture 10" descr="Logo, company name&#10;&#10;Description automatically generated">
            <a:extLst>
              <a:ext uri="{FF2B5EF4-FFF2-40B4-BE49-F238E27FC236}">
                <a16:creationId xmlns:a16="http://schemas.microsoft.com/office/drawing/2014/main" id="{A1E36D89-1F16-4DF7-32DB-A7FE61B0A23C}"/>
              </a:ext>
            </a:extLst>
          </p:cNvPr>
          <p:cNvPicPr>
            <a:picLocks noChangeAspect="1"/>
          </p:cNvPicPr>
          <p:nvPr/>
        </p:nvPicPr>
        <p:blipFill>
          <a:blip r:embed="rId5"/>
          <a:stretch>
            <a:fillRect/>
          </a:stretch>
        </p:blipFill>
        <p:spPr>
          <a:xfrm>
            <a:off x="450004" y="3526247"/>
            <a:ext cx="813855" cy="643931"/>
          </a:xfrm>
          <a:prstGeom prst="rect">
            <a:avLst/>
          </a:prstGeom>
        </p:spPr>
      </p:pic>
      <p:pic>
        <p:nvPicPr>
          <p:cNvPr id="11" name="Picture 10">
            <a:extLst>
              <a:ext uri="{FF2B5EF4-FFF2-40B4-BE49-F238E27FC236}">
                <a16:creationId xmlns:a16="http://schemas.microsoft.com/office/drawing/2014/main" id="{1A1415D3-C19B-E8A5-891B-05FD8CDAF18F}"/>
              </a:ext>
            </a:extLst>
          </p:cNvPr>
          <p:cNvPicPr>
            <a:picLocks noChangeAspect="1"/>
          </p:cNvPicPr>
          <p:nvPr/>
        </p:nvPicPr>
        <p:blipFill>
          <a:blip r:embed="rId6"/>
          <a:stretch>
            <a:fillRect/>
          </a:stretch>
        </p:blipFill>
        <p:spPr>
          <a:xfrm>
            <a:off x="405881" y="4529492"/>
            <a:ext cx="1377815" cy="493819"/>
          </a:xfrm>
          <a:prstGeom prst="rect">
            <a:avLst/>
          </a:prstGeom>
        </p:spPr>
      </p:pic>
      <p:pic>
        <p:nvPicPr>
          <p:cNvPr id="23" name="Picture 22">
            <a:extLst>
              <a:ext uri="{FF2B5EF4-FFF2-40B4-BE49-F238E27FC236}">
                <a16:creationId xmlns:a16="http://schemas.microsoft.com/office/drawing/2014/main" id="{6F420076-7190-C9F6-1FDF-3AF9255ECB41}"/>
              </a:ext>
            </a:extLst>
          </p:cNvPr>
          <p:cNvPicPr>
            <a:picLocks noChangeAspect="1"/>
          </p:cNvPicPr>
          <p:nvPr/>
        </p:nvPicPr>
        <p:blipFill>
          <a:blip r:embed="rId7"/>
          <a:stretch>
            <a:fillRect/>
          </a:stretch>
        </p:blipFill>
        <p:spPr>
          <a:xfrm>
            <a:off x="4481463" y="1410917"/>
            <a:ext cx="2109399" cy="493819"/>
          </a:xfrm>
          <a:prstGeom prst="rect">
            <a:avLst/>
          </a:prstGeom>
        </p:spPr>
      </p:pic>
      <p:pic>
        <p:nvPicPr>
          <p:cNvPr id="27" name="Picture 26">
            <a:extLst>
              <a:ext uri="{FF2B5EF4-FFF2-40B4-BE49-F238E27FC236}">
                <a16:creationId xmlns:a16="http://schemas.microsoft.com/office/drawing/2014/main" id="{376469E7-CBC3-DAFD-EAA5-9702A25E06C2}"/>
              </a:ext>
            </a:extLst>
          </p:cNvPr>
          <p:cNvPicPr>
            <a:picLocks noChangeAspect="1"/>
          </p:cNvPicPr>
          <p:nvPr/>
        </p:nvPicPr>
        <p:blipFill>
          <a:blip r:embed="rId8"/>
          <a:stretch>
            <a:fillRect/>
          </a:stretch>
        </p:blipFill>
        <p:spPr>
          <a:xfrm>
            <a:off x="4682649" y="3129579"/>
            <a:ext cx="1908213" cy="499915"/>
          </a:xfrm>
          <a:prstGeom prst="rect">
            <a:avLst/>
          </a:prstGeom>
        </p:spPr>
      </p:pic>
      <p:sp>
        <p:nvSpPr>
          <p:cNvPr id="30" name="TextBox 29">
            <a:extLst>
              <a:ext uri="{FF2B5EF4-FFF2-40B4-BE49-F238E27FC236}">
                <a16:creationId xmlns:a16="http://schemas.microsoft.com/office/drawing/2014/main" id="{DF151A22-0D92-C6DB-3709-B49BC3F0D940}"/>
              </a:ext>
            </a:extLst>
          </p:cNvPr>
          <p:cNvSpPr txBox="1"/>
          <p:nvPr/>
        </p:nvSpPr>
        <p:spPr>
          <a:xfrm>
            <a:off x="4585234" y="4969786"/>
            <a:ext cx="2057399" cy="369332"/>
          </a:xfrm>
          <a:prstGeom prst="rect">
            <a:avLst/>
          </a:prstGeom>
          <a:noFill/>
        </p:spPr>
        <p:txBody>
          <a:bodyPr wrap="square" rtlCol="0">
            <a:spAutoFit/>
          </a:bodyPr>
          <a:lstStyle/>
          <a:p>
            <a:r>
              <a:rPr lang="en-US">
                <a:solidFill>
                  <a:schemeClr val="accent3">
                    <a:lumMod val="50000"/>
                  </a:schemeClr>
                </a:solidFill>
                <a:latin typeface="+mj-lt"/>
              </a:rPr>
              <a:t>Project Tracking:</a:t>
            </a:r>
          </a:p>
        </p:txBody>
      </p:sp>
      <p:pic>
        <p:nvPicPr>
          <p:cNvPr id="34" name="Picture 33">
            <a:extLst>
              <a:ext uri="{FF2B5EF4-FFF2-40B4-BE49-F238E27FC236}">
                <a16:creationId xmlns:a16="http://schemas.microsoft.com/office/drawing/2014/main" id="{AE3C4E06-A33E-CD80-DBDC-BA42AFCC9919}"/>
              </a:ext>
            </a:extLst>
          </p:cNvPr>
          <p:cNvPicPr>
            <a:picLocks noChangeAspect="1"/>
          </p:cNvPicPr>
          <p:nvPr/>
        </p:nvPicPr>
        <p:blipFill>
          <a:blip r:embed="rId9"/>
          <a:stretch>
            <a:fillRect/>
          </a:stretch>
        </p:blipFill>
        <p:spPr>
          <a:xfrm>
            <a:off x="8307015" y="1416872"/>
            <a:ext cx="2109399" cy="493819"/>
          </a:xfrm>
          <a:prstGeom prst="rect">
            <a:avLst/>
          </a:prstGeom>
        </p:spPr>
      </p:pic>
      <p:sp>
        <p:nvSpPr>
          <p:cNvPr id="38" name="TextBox 37">
            <a:extLst>
              <a:ext uri="{FF2B5EF4-FFF2-40B4-BE49-F238E27FC236}">
                <a16:creationId xmlns:a16="http://schemas.microsoft.com/office/drawing/2014/main" id="{67F167C2-523F-CE43-4466-0E76783BBA9D}"/>
              </a:ext>
            </a:extLst>
          </p:cNvPr>
          <p:cNvSpPr txBox="1"/>
          <p:nvPr/>
        </p:nvSpPr>
        <p:spPr>
          <a:xfrm>
            <a:off x="8438647" y="3283037"/>
            <a:ext cx="2059024" cy="369332"/>
          </a:xfrm>
          <a:prstGeom prst="rect">
            <a:avLst/>
          </a:prstGeom>
          <a:noFill/>
        </p:spPr>
        <p:txBody>
          <a:bodyPr wrap="square" rtlCol="0">
            <a:spAutoFit/>
          </a:bodyPr>
          <a:lstStyle/>
          <a:p>
            <a:r>
              <a:rPr lang="en-US">
                <a:solidFill>
                  <a:schemeClr val="accent3">
                    <a:lumMod val="50000"/>
                  </a:schemeClr>
                </a:solidFill>
                <a:latin typeface="+mj-lt"/>
              </a:rPr>
              <a:t>Code editor:</a:t>
            </a:r>
          </a:p>
        </p:txBody>
      </p:sp>
      <p:pic>
        <p:nvPicPr>
          <p:cNvPr id="9" name="Picture 9" descr="Logo&#10;&#10;Description automatically generated">
            <a:extLst>
              <a:ext uri="{FF2B5EF4-FFF2-40B4-BE49-F238E27FC236}">
                <a16:creationId xmlns:a16="http://schemas.microsoft.com/office/drawing/2014/main" id="{85E939A7-9811-1DC9-2DB4-4BC24A687900}"/>
              </a:ext>
            </a:extLst>
          </p:cNvPr>
          <p:cNvPicPr>
            <a:picLocks noChangeAspect="1"/>
          </p:cNvPicPr>
          <p:nvPr/>
        </p:nvPicPr>
        <p:blipFill>
          <a:blip r:embed="rId10"/>
          <a:stretch>
            <a:fillRect/>
          </a:stretch>
        </p:blipFill>
        <p:spPr>
          <a:xfrm>
            <a:off x="1453243" y="3499757"/>
            <a:ext cx="751114" cy="718457"/>
          </a:xfrm>
          <a:prstGeom prst="rect">
            <a:avLst/>
          </a:prstGeom>
        </p:spPr>
      </p:pic>
      <p:pic>
        <p:nvPicPr>
          <p:cNvPr id="10" name="Picture 13" descr="Icon&#10;&#10;Description automatically generated">
            <a:extLst>
              <a:ext uri="{FF2B5EF4-FFF2-40B4-BE49-F238E27FC236}">
                <a16:creationId xmlns:a16="http://schemas.microsoft.com/office/drawing/2014/main" id="{10AC6BA3-5D7D-B7B0-ABC5-AD4B754F95BC}"/>
              </a:ext>
            </a:extLst>
          </p:cNvPr>
          <p:cNvPicPr>
            <a:picLocks noChangeAspect="1"/>
          </p:cNvPicPr>
          <p:nvPr/>
        </p:nvPicPr>
        <p:blipFill>
          <a:blip r:embed="rId11"/>
          <a:stretch>
            <a:fillRect/>
          </a:stretch>
        </p:blipFill>
        <p:spPr>
          <a:xfrm>
            <a:off x="495300" y="5116284"/>
            <a:ext cx="827315" cy="821873"/>
          </a:xfrm>
          <a:prstGeom prst="rect">
            <a:avLst/>
          </a:prstGeom>
        </p:spPr>
      </p:pic>
      <p:pic>
        <p:nvPicPr>
          <p:cNvPr id="14" name="Picture 14" descr="Logo, icon&#10;&#10;Description automatically generated">
            <a:extLst>
              <a:ext uri="{FF2B5EF4-FFF2-40B4-BE49-F238E27FC236}">
                <a16:creationId xmlns:a16="http://schemas.microsoft.com/office/drawing/2014/main" id="{3FA3480C-C6B0-7BCC-C438-8BB187F02E43}"/>
              </a:ext>
            </a:extLst>
          </p:cNvPr>
          <p:cNvPicPr>
            <a:picLocks noChangeAspect="1"/>
          </p:cNvPicPr>
          <p:nvPr/>
        </p:nvPicPr>
        <p:blipFill>
          <a:blip r:embed="rId12"/>
          <a:stretch>
            <a:fillRect/>
          </a:stretch>
        </p:blipFill>
        <p:spPr>
          <a:xfrm>
            <a:off x="1507672" y="5061857"/>
            <a:ext cx="870858" cy="881743"/>
          </a:xfrm>
          <a:prstGeom prst="rect">
            <a:avLst/>
          </a:prstGeom>
        </p:spPr>
      </p:pic>
      <p:pic>
        <p:nvPicPr>
          <p:cNvPr id="15" name="Picture 15" descr="Logo&#10;&#10;Description automatically generated">
            <a:extLst>
              <a:ext uri="{FF2B5EF4-FFF2-40B4-BE49-F238E27FC236}">
                <a16:creationId xmlns:a16="http://schemas.microsoft.com/office/drawing/2014/main" id="{64F48ABE-B0FE-53F1-3645-07AE5CA2D5DB}"/>
              </a:ext>
            </a:extLst>
          </p:cNvPr>
          <p:cNvPicPr>
            <a:picLocks noChangeAspect="1"/>
          </p:cNvPicPr>
          <p:nvPr/>
        </p:nvPicPr>
        <p:blipFill>
          <a:blip r:embed="rId13"/>
          <a:stretch>
            <a:fillRect/>
          </a:stretch>
        </p:blipFill>
        <p:spPr>
          <a:xfrm>
            <a:off x="1061357" y="6041571"/>
            <a:ext cx="762001" cy="740229"/>
          </a:xfrm>
          <a:prstGeom prst="rect">
            <a:avLst/>
          </a:prstGeom>
        </p:spPr>
      </p:pic>
      <p:pic>
        <p:nvPicPr>
          <p:cNvPr id="16" name="Picture 18" descr="Logo, company name&#10;&#10;Description automatically generated">
            <a:extLst>
              <a:ext uri="{FF2B5EF4-FFF2-40B4-BE49-F238E27FC236}">
                <a16:creationId xmlns:a16="http://schemas.microsoft.com/office/drawing/2014/main" id="{C4A6CE76-2610-1317-E430-F52CE295369B}"/>
              </a:ext>
            </a:extLst>
          </p:cNvPr>
          <p:cNvPicPr>
            <a:picLocks noChangeAspect="1"/>
          </p:cNvPicPr>
          <p:nvPr/>
        </p:nvPicPr>
        <p:blipFill>
          <a:blip r:embed="rId14"/>
          <a:stretch>
            <a:fillRect/>
          </a:stretch>
        </p:blipFill>
        <p:spPr>
          <a:xfrm>
            <a:off x="8137071" y="1992085"/>
            <a:ext cx="1050472" cy="1066801"/>
          </a:xfrm>
          <a:prstGeom prst="rect">
            <a:avLst/>
          </a:prstGeom>
        </p:spPr>
      </p:pic>
      <p:pic>
        <p:nvPicPr>
          <p:cNvPr id="19" name="Picture 20" descr="Logo&#10;&#10;Description automatically generated">
            <a:extLst>
              <a:ext uri="{FF2B5EF4-FFF2-40B4-BE49-F238E27FC236}">
                <a16:creationId xmlns:a16="http://schemas.microsoft.com/office/drawing/2014/main" id="{93462842-544A-CC0E-45E1-7569E81F5DCE}"/>
              </a:ext>
            </a:extLst>
          </p:cNvPr>
          <p:cNvPicPr>
            <a:picLocks noChangeAspect="1"/>
          </p:cNvPicPr>
          <p:nvPr/>
        </p:nvPicPr>
        <p:blipFill>
          <a:blip r:embed="rId15"/>
          <a:stretch>
            <a:fillRect/>
          </a:stretch>
        </p:blipFill>
        <p:spPr>
          <a:xfrm>
            <a:off x="4909457" y="3630385"/>
            <a:ext cx="1077686" cy="1061359"/>
          </a:xfrm>
          <a:prstGeom prst="rect">
            <a:avLst/>
          </a:prstGeom>
        </p:spPr>
      </p:pic>
      <p:pic>
        <p:nvPicPr>
          <p:cNvPr id="21" name="Picture 21" descr="Logo, company name&#10;&#10;Description automatically generated">
            <a:extLst>
              <a:ext uri="{FF2B5EF4-FFF2-40B4-BE49-F238E27FC236}">
                <a16:creationId xmlns:a16="http://schemas.microsoft.com/office/drawing/2014/main" id="{1E752278-714D-9170-A4B7-3E959D1C52BA}"/>
              </a:ext>
            </a:extLst>
          </p:cNvPr>
          <p:cNvPicPr>
            <a:picLocks noChangeAspect="1"/>
          </p:cNvPicPr>
          <p:nvPr/>
        </p:nvPicPr>
        <p:blipFill>
          <a:blip r:embed="rId16"/>
          <a:stretch>
            <a:fillRect/>
          </a:stretch>
        </p:blipFill>
        <p:spPr>
          <a:xfrm>
            <a:off x="4953000" y="5459186"/>
            <a:ext cx="1110343" cy="1110343"/>
          </a:xfrm>
          <a:prstGeom prst="rect">
            <a:avLst/>
          </a:prstGeom>
        </p:spPr>
      </p:pic>
      <p:pic>
        <p:nvPicPr>
          <p:cNvPr id="22" name="Picture 23" descr="Logo, company name&#10;&#10;Description automatically generated">
            <a:extLst>
              <a:ext uri="{FF2B5EF4-FFF2-40B4-BE49-F238E27FC236}">
                <a16:creationId xmlns:a16="http://schemas.microsoft.com/office/drawing/2014/main" id="{2F24A874-1A1A-77DC-D4A5-089A61D30387}"/>
              </a:ext>
            </a:extLst>
          </p:cNvPr>
          <p:cNvPicPr>
            <a:picLocks noChangeAspect="1"/>
          </p:cNvPicPr>
          <p:nvPr/>
        </p:nvPicPr>
        <p:blipFill>
          <a:blip r:embed="rId17"/>
          <a:stretch>
            <a:fillRect/>
          </a:stretch>
        </p:blipFill>
        <p:spPr>
          <a:xfrm>
            <a:off x="4909457" y="1905000"/>
            <a:ext cx="996043" cy="1006929"/>
          </a:xfrm>
          <a:prstGeom prst="rect">
            <a:avLst/>
          </a:prstGeom>
        </p:spPr>
      </p:pic>
      <p:pic>
        <p:nvPicPr>
          <p:cNvPr id="24" name="Picture 25" descr="Icon&#10;&#10;Description automatically generated">
            <a:extLst>
              <a:ext uri="{FF2B5EF4-FFF2-40B4-BE49-F238E27FC236}">
                <a16:creationId xmlns:a16="http://schemas.microsoft.com/office/drawing/2014/main" id="{E1227121-837A-4753-F8A1-0D4685D72C6F}"/>
              </a:ext>
            </a:extLst>
          </p:cNvPr>
          <p:cNvPicPr>
            <a:picLocks noChangeAspect="1"/>
          </p:cNvPicPr>
          <p:nvPr/>
        </p:nvPicPr>
        <p:blipFill>
          <a:blip r:embed="rId18"/>
          <a:stretch>
            <a:fillRect/>
          </a:stretch>
        </p:blipFill>
        <p:spPr>
          <a:xfrm>
            <a:off x="9361714" y="1992086"/>
            <a:ext cx="1104900" cy="1077686"/>
          </a:xfrm>
          <a:prstGeom prst="rect">
            <a:avLst/>
          </a:prstGeom>
        </p:spPr>
      </p:pic>
      <p:pic>
        <p:nvPicPr>
          <p:cNvPr id="26" name="Picture 27" descr="Icon&#10;&#10;Description automatically generated">
            <a:extLst>
              <a:ext uri="{FF2B5EF4-FFF2-40B4-BE49-F238E27FC236}">
                <a16:creationId xmlns:a16="http://schemas.microsoft.com/office/drawing/2014/main" id="{5782BF10-AFA9-9434-C5CD-050928088C3F}"/>
              </a:ext>
            </a:extLst>
          </p:cNvPr>
          <p:cNvPicPr>
            <a:picLocks noChangeAspect="1"/>
          </p:cNvPicPr>
          <p:nvPr/>
        </p:nvPicPr>
        <p:blipFill>
          <a:blip r:embed="rId19"/>
          <a:stretch>
            <a:fillRect/>
          </a:stretch>
        </p:blipFill>
        <p:spPr>
          <a:xfrm>
            <a:off x="8550728" y="3853545"/>
            <a:ext cx="1072244" cy="1077685"/>
          </a:xfrm>
          <a:prstGeom prst="rect">
            <a:avLst/>
          </a:prstGeom>
        </p:spPr>
      </p:pic>
      <p:sp>
        <p:nvSpPr>
          <p:cNvPr id="28" name="TextBox 27">
            <a:extLst>
              <a:ext uri="{FF2B5EF4-FFF2-40B4-BE49-F238E27FC236}">
                <a16:creationId xmlns:a16="http://schemas.microsoft.com/office/drawing/2014/main" id="{0A10F164-4F5D-7F7C-7838-CEE7A118545F}"/>
              </a:ext>
            </a:extLst>
          </p:cNvPr>
          <p:cNvSpPr txBox="1"/>
          <p:nvPr/>
        </p:nvSpPr>
        <p:spPr>
          <a:xfrm>
            <a:off x="8458199" y="5083628"/>
            <a:ext cx="1632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3">
                    <a:lumMod val="50000"/>
                  </a:schemeClr>
                </a:solidFill>
                <a:latin typeface="Tisa Offc Serif Pro"/>
              </a:rPr>
              <a:t>Visual Studio</a:t>
            </a:r>
          </a:p>
        </p:txBody>
      </p:sp>
    </p:spTree>
    <p:extLst>
      <p:ext uri="{BB962C8B-B14F-4D97-AF65-F5344CB8AC3E}">
        <p14:creationId xmlns:p14="http://schemas.microsoft.com/office/powerpoint/2010/main" val="4686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3">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5">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4" name="Freeform: Shape 27">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5" name="Freeform: Shape 29">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C7F776-0830-B232-AA49-36DDF68C29BB}"/>
              </a:ext>
            </a:extLst>
          </p:cNvPr>
          <p:cNvSpPr>
            <a:spLocks noGrp="1"/>
          </p:cNvSpPr>
          <p:nvPr>
            <p:ph type="title"/>
          </p:nvPr>
        </p:nvSpPr>
        <p:spPr>
          <a:xfrm>
            <a:off x="457201" y="-278080"/>
            <a:ext cx="3234018" cy="3826728"/>
          </a:xfrm>
        </p:spPr>
        <p:txBody>
          <a:bodyPr vert="horz" lIns="91440" tIns="45720" rIns="91440" bIns="45720" rtlCol="0" anchor="b">
            <a:normAutofit/>
          </a:bodyPr>
          <a:lstStyle/>
          <a:p>
            <a:pPr algn="ctr"/>
            <a:r>
              <a:rPr lang="en-US" sz="4500" kern="1200">
                <a:solidFill>
                  <a:schemeClr val="tx1"/>
                </a:solidFill>
                <a:latin typeface="+mj-lt"/>
                <a:ea typeface="+mj-ea"/>
                <a:cs typeface="+mj-cs"/>
              </a:rPr>
              <a:t>Algorithm:</a:t>
            </a:r>
          </a:p>
        </p:txBody>
      </p:sp>
      <p:sp>
        <p:nvSpPr>
          <p:cNvPr id="15" name="Date Placeholder 14">
            <a:extLst>
              <a:ext uri="{FF2B5EF4-FFF2-40B4-BE49-F238E27FC236}">
                <a16:creationId xmlns:a16="http://schemas.microsoft.com/office/drawing/2014/main" id="{EEBBC7E8-39B3-A971-93F3-6BDD910E18CB}"/>
              </a:ext>
            </a:extLst>
          </p:cNvPr>
          <p:cNvSpPr>
            <a:spLocks noGrp="1"/>
          </p:cNvSpPr>
          <p:nvPr>
            <p:ph type="dt" sz="half" idx="10"/>
          </p:nvPr>
        </p:nvSpPr>
        <p:spPr>
          <a:xfrm>
            <a:off x="457201" y="234289"/>
            <a:ext cx="3222169" cy="348462"/>
          </a:xfrm>
        </p:spPr>
        <p:txBody>
          <a:bodyPr vert="horz" lIns="91440" tIns="45720" rIns="91440" bIns="45720" rtlCol="0" anchor="ctr">
            <a:normAutofit/>
          </a:bodyPr>
          <a:lstStyle/>
          <a:p>
            <a:pPr algn="ctr">
              <a:spcAft>
                <a:spcPts val="600"/>
              </a:spcAft>
            </a:pPr>
            <a:r>
              <a:rPr lang="en-US" sz="1200">
                <a:solidFill>
                  <a:schemeClr val="tx1">
                    <a:alpha val="60000"/>
                  </a:schemeClr>
                </a:solidFill>
              </a:rPr>
              <a:t>20XX</a:t>
            </a:r>
          </a:p>
        </p:txBody>
      </p:sp>
      <p:pic>
        <p:nvPicPr>
          <p:cNvPr id="3" name="Picture 3" descr="Diagram&#10;&#10;Description automatically generated">
            <a:extLst>
              <a:ext uri="{FF2B5EF4-FFF2-40B4-BE49-F238E27FC236}">
                <a16:creationId xmlns:a16="http://schemas.microsoft.com/office/drawing/2014/main" id="{86E0E9FF-AECE-1EAA-AB6B-7AF0C331D5B9}"/>
              </a:ext>
            </a:extLst>
          </p:cNvPr>
          <p:cNvPicPr>
            <a:picLocks noChangeAspect="1"/>
          </p:cNvPicPr>
          <p:nvPr/>
        </p:nvPicPr>
        <p:blipFill>
          <a:blip r:embed="rId2"/>
          <a:stretch>
            <a:fillRect/>
          </a:stretch>
        </p:blipFill>
        <p:spPr>
          <a:xfrm>
            <a:off x="4916251" y="1199212"/>
            <a:ext cx="6631341" cy="4459576"/>
          </a:xfrm>
          <a:prstGeom prst="rect">
            <a:avLst/>
          </a:prstGeom>
        </p:spPr>
      </p:pic>
      <p:sp>
        <p:nvSpPr>
          <p:cNvPr id="16" name="Footer Placeholder 15">
            <a:extLst>
              <a:ext uri="{FF2B5EF4-FFF2-40B4-BE49-F238E27FC236}">
                <a16:creationId xmlns:a16="http://schemas.microsoft.com/office/drawing/2014/main" id="{E0FAB383-41CE-F46C-3997-0A2A83FD0CB9}"/>
              </a:ext>
            </a:extLst>
          </p:cNvPr>
          <p:cNvSpPr>
            <a:spLocks noGrp="1"/>
          </p:cNvSpPr>
          <p:nvPr>
            <p:ph type="ftr" sz="quarter" idx="11"/>
          </p:nvPr>
        </p:nvSpPr>
        <p:spPr>
          <a:xfrm>
            <a:off x="458454" y="6371549"/>
            <a:ext cx="3220916" cy="345796"/>
          </a:xfrm>
        </p:spPr>
        <p:txBody>
          <a:bodyPr vert="horz" lIns="91440" tIns="45720" rIns="91440" bIns="45720" rtlCol="0" anchor="ctr">
            <a:normAutofit/>
          </a:bodyPr>
          <a:lstStyle/>
          <a:p>
            <a:pPr>
              <a:spcAft>
                <a:spcPts val="600"/>
              </a:spcAft>
            </a:pPr>
            <a:r>
              <a:rPr lang="en-US" sz="1200" kern="1200">
                <a:solidFill>
                  <a:schemeClr val="tx1">
                    <a:alpha val="60000"/>
                  </a:schemeClr>
                </a:solidFill>
                <a:latin typeface="+mn-lt"/>
                <a:ea typeface="+mn-ea"/>
                <a:cs typeface="+mn-cs"/>
              </a:rPr>
              <a:t>Contoso business plan</a:t>
            </a:r>
          </a:p>
        </p:txBody>
      </p:sp>
      <p:sp>
        <p:nvSpPr>
          <p:cNvPr id="17" name="Slide Number Placeholder 16">
            <a:extLst>
              <a:ext uri="{FF2B5EF4-FFF2-40B4-BE49-F238E27FC236}">
                <a16:creationId xmlns:a16="http://schemas.microsoft.com/office/drawing/2014/main" id="{79AB6603-5602-1F8A-2991-723D33B1F20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a:solidFill>
                  <a:srgbClr val="000000">
                    <a:alpha val="60000"/>
                  </a:srgbClr>
                </a:solidFill>
              </a:rPr>
              <a:pPr>
                <a:spcAft>
                  <a:spcPts val="600"/>
                </a:spcAft>
              </a:pPr>
              <a:t>15</a:t>
            </a:fld>
            <a:endParaRPr lang="en-US" sz="1200">
              <a:solidFill>
                <a:srgbClr val="000000">
                  <a:alpha val="60000"/>
                </a:srgbClr>
              </a:solidFill>
            </a:endParaRPr>
          </a:p>
        </p:txBody>
      </p:sp>
      <p:pic>
        <p:nvPicPr>
          <p:cNvPr id="19" name="Picture 18" descr="Logo&#10;&#10;Description automatically generated">
            <a:extLst>
              <a:ext uri="{FF2B5EF4-FFF2-40B4-BE49-F238E27FC236}">
                <a16:creationId xmlns:a16="http://schemas.microsoft.com/office/drawing/2014/main" id="{153904AB-9EC1-5A24-246D-6AC0C39137C5}"/>
              </a:ext>
            </a:extLst>
          </p:cNvPr>
          <p:cNvPicPr>
            <a:picLocks noChangeAspect="1"/>
          </p:cNvPicPr>
          <p:nvPr/>
        </p:nvPicPr>
        <p:blipFill>
          <a:blip r:embed="rId3">
            <a:alphaModFix amt="74000"/>
          </a:blip>
          <a:stretch>
            <a:fillRect/>
          </a:stretch>
        </p:blipFill>
        <p:spPr>
          <a:xfrm>
            <a:off x="10614033" y="0"/>
            <a:ext cx="1577967" cy="1233056"/>
          </a:xfrm>
          <a:prstGeom prst="rect">
            <a:avLst/>
          </a:prstGeom>
        </p:spPr>
      </p:pic>
    </p:spTree>
    <p:extLst>
      <p:ext uri="{BB962C8B-B14F-4D97-AF65-F5344CB8AC3E}">
        <p14:creationId xmlns:p14="http://schemas.microsoft.com/office/powerpoint/2010/main" val="544136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16</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0614033" y="0"/>
            <a:ext cx="1577967" cy="1233056"/>
          </a:xfrm>
          <a:prstGeom prst="rect">
            <a:avLst/>
          </a:prstGeom>
        </p:spPr>
      </p:pic>
      <p:sp>
        <p:nvSpPr>
          <p:cNvPr id="37" name="TextBox 36">
            <a:extLst>
              <a:ext uri="{FF2B5EF4-FFF2-40B4-BE49-F238E27FC236}">
                <a16:creationId xmlns:a16="http://schemas.microsoft.com/office/drawing/2014/main" id="{C96F3C7E-6173-F5DD-48FE-7A579E464BFD}"/>
              </a:ext>
            </a:extLst>
          </p:cNvPr>
          <p:cNvSpPr txBox="1"/>
          <p:nvPr/>
        </p:nvSpPr>
        <p:spPr>
          <a:xfrm>
            <a:off x="130629" y="136525"/>
            <a:ext cx="7492482" cy="707886"/>
          </a:xfrm>
          <a:prstGeom prst="rect">
            <a:avLst/>
          </a:prstGeom>
          <a:noFill/>
        </p:spPr>
        <p:txBody>
          <a:bodyPr wrap="square">
            <a:spAutoFit/>
          </a:bodyPr>
          <a:lstStyle/>
          <a:p>
            <a:r>
              <a:rPr lang="en-US" sz="4000">
                <a:latin typeface="Times New Roman" panose="02020603050405020304" pitchFamily="18" charset="0"/>
                <a:cs typeface="Times New Roman" panose="02020603050405020304" pitchFamily="18" charset="0"/>
              </a:rPr>
              <a:t>Conceptual Architecture Diagram:</a:t>
            </a:r>
          </a:p>
        </p:txBody>
      </p:sp>
      <p:pic>
        <p:nvPicPr>
          <p:cNvPr id="2" name="Picture 2">
            <a:extLst>
              <a:ext uri="{FF2B5EF4-FFF2-40B4-BE49-F238E27FC236}">
                <a16:creationId xmlns:a16="http://schemas.microsoft.com/office/drawing/2014/main" id="{6AC5D77C-E1F2-2D2F-A769-93C5C4941E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1320" y="1112776"/>
            <a:ext cx="6223826" cy="52435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1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467D2-E0E9-4CEE-24AA-150EB7526F2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Context Diagram:</a:t>
            </a:r>
          </a:p>
        </p:txBody>
      </p:sp>
      <p:pic>
        <p:nvPicPr>
          <p:cNvPr id="18" name="Picture 18" descr="Diagram&#10;&#10;Description automatically generated">
            <a:extLst>
              <a:ext uri="{FF2B5EF4-FFF2-40B4-BE49-F238E27FC236}">
                <a16:creationId xmlns:a16="http://schemas.microsoft.com/office/drawing/2014/main" id="{89F5FA85-D32D-1FD9-8327-957CCA853EDB}"/>
              </a:ext>
            </a:extLst>
          </p:cNvPr>
          <p:cNvPicPr>
            <a:picLocks noChangeAspect="1"/>
          </p:cNvPicPr>
          <p:nvPr/>
        </p:nvPicPr>
        <p:blipFill>
          <a:blip r:embed="rId2"/>
          <a:stretch>
            <a:fillRect/>
          </a:stretch>
        </p:blipFill>
        <p:spPr>
          <a:xfrm>
            <a:off x="5550359" y="643466"/>
            <a:ext cx="5234614" cy="5568739"/>
          </a:xfrm>
          <a:prstGeom prst="rect">
            <a:avLst/>
          </a:prstGeom>
        </p:spPr>
      </p:pic>
      <p:sp>
        <p:nvSpPr>
          <p:cNvPr id="16" name="Footer Placeholder 15">
            <a:extLst>
              <a:ext uri="{FF2B5EF4-FFF2-40B4-BE49-F238E27FC236}">
                <a16:creationId xmlns:a16="http://schemas.microsoft.com/office/drawing/2014/main" id="{7C92562B-C25D-45B3-C345-36191CF612B7}"/>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Contoso business plan</a:t>
            </a:r>
          </a:p>
        </p:txBody>
      </p:sp>
      <p:sp>
        <p:nvSpPr>
          <p:cNvPr id="15" name="Date Placeholder 14">
            <a:extLst>
              <a:ext uri="{FF2B5EF4-FFF2-40B4-BE49-F238E27FC236}">
                <a16:creationId xmlns:a16="http://schemas.microsoft.com/office/drawing/2014/main" id="{3EECE4DD-B46E-D764-746F-A92E3FFA7E76}"/>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r>
              <a:rPr lang="en-US" sz="1200">
                <a:solidFill>
                  <a:schemeClr val="tx1">
                    <a:alpha val="80000"/>
                  </a:schemeClr>
                </a:solidFill>
              </a:rPr>
              <a:t>20XX</a:t>
            </a:r>
          </a:p>
        </p:txBody>
      </p:sp>
      <p:sp>
        <p:nvSpPr>
          <p:cNvPr id="17" name="Slide Number Placeholder 16">
            <a:extLst>
              <a:ext uri="{FF2B5EF4-FFF2-40B4-BE49-F238E27FC236}">
                <a16:creationId xmlns:a16="http://schemas.microsoft.com/office/drawing/2014/main" id="{4189ECB1-2973-0725-AB65-B3858F4A834A}"/>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17</a:t>
            </a:fld>
            <a:endParaRPr lang="en-US" sz="1200">
              <a:solidFill>
                <a:schemeClr val="tx1">
                  <a:alpha val="80000"/>
                </a:schemeClr>
              </a:solidFill>
            </a:endParaRPr>
          </a:p>
        </p:txBody>
      </p:sp>
      <p:pic>
        <p:nvPicPr>
          <p:cNvPr id="20" name="Picture 19" descr="Logo&#10;&#10;Description automatically generated">
            <a:extLst>
              <a:ext uri="{FF2B5EF4-FFF2-40B4-BE49-F238E27FC236}">
                <a16:creationId xmlns:a16="http://schemas.microsoft.com/office/drawing/2014/main" id="{521F875A-6A47-C9B1-662C-3BEB677F924B}"/>
              </a:ext>
            </a:extLst>
          </p:cNvPr>
          <p:cNvPicPr>
            <a:picLocks noChangeAspect="1"/>
          </p:cNvPicPr>
          <p:nvPr/>
        </p:nvPicPr>
        <p:blipFill>
          <a:blip r:embed="rId3">
            <a:alphaModFix amt="74000"/>
          </a:blip>
          <a:stretch>
            <a:fillRect/>
          </a:stretch>
        </p:blipFill>
        <p:spPr>
          <a:xfrm>
            <a:off x="10614033" y="0"/>
            <a:ext cx="1577967" cy="1233056"/>
          </a:xfrm>
          <a:prstGeom prst="rect">
            <a:avLst/>
          </a:prstGeom>
        </p:spPr>
      </p:pic>
    </p:spTree>
    <p:extLst>
      <p:ext uri="{BB962C8B-B14F-4D97-AF65-F5344CB8AC3E}">
        <p14:creationId xmlns:p14="http://schemas.microsoft.com/office/powerpoint/2010/main" val="2419500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BD6904D9-781A-EF17-8890-BE6057DE3D35}"/>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rgbClr val="FFFFFF"/>
                </a:solidFill>
                <a:latin typeface="+mj-lt"/>
                <a:ea typeface="+mj-ea"/>
                <a:cs typeface="+mj-cs"/>
              </a:rPr>
              <a:t>ER Diagram:</a:t>
            </a:r>
          </a:p>
        </p:txBody>
      </p:sp>
      <p:pic>
        <p:nvPicPr>
          <p:cNvPr id="20" name="Picture 20" descr="Diagram&#10;&#10;Description automatically generated">
            <a:extLst>
              <a:ext uri="{FF2B5EF4-FFF2-40B4-BE49-F238E27FC236}">
                <a16:creationId xmlns:a16="http://schemas.microsoft.com/office/drawing/2014/main" id="{D98EBEA7-10D5-2446-1D21-F3B6BDBAF483}"/>
              </a:ext>
            </a:extLst>
          </p:cNvPr>
          <p:cNvPicPr>
            <a:picLocks noChangeAspect="1"/>
          </p:cNvPicPr>
          <p:nvPr/>
        </p:nvPicPr>
        <p:blipFill>
          <a:blip r:embed="rId2"/>
          <a:stretch>
            <a:fillRect/>
          </a:stretch>
        </p:blipFill>
        <p:spPr>
          <a:xfrm>
            <a:off x="4502428" y="755473"/>
            <a:ext cx="7225748" cy="5347053"/>
          </a:xfrm>
          <a:prstGeom prst="rect">
            <a:avLst/>
          </a:prstGeom>
        </p:spPr>
      </p:pic>
      <p:sp>
        <p:nvSpPr>
          <p:cNvPr id="15" name="Date Placeholder 14">
            <a:extLst>
              <a:ext uri="{FF2B5EF4-FFF2-40B4-BE49-F238E27FC236}">
                <a16:creationId xmlns:a16="http://schemas.microsoft.com/office/drawing/2014/main" id="{2D549FCF-B50A-3BC3-A0ED-947B80F2FD4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t>20XX</a:t>
            </a:r>
          </a:p>
        </p:txBody>
      </p:sp>
      <p:pic>
        <p:nvPicPr>
          <p:cNvPr id="24" name="Picture 23" descr="Logo&#10;&#10;Description automatically generated">
            <a:extLst>
              <a:ext uri="{FF2B5EF4-FFF2-40B4-BE49-F238E27FC236}">
                <a16:creationId xmlns:a16="http://schemas.microsoft.com/office/drawing/2014/main" id="{1316A9E5-E791-EAC9-ED5D-FC9CD4D8CED7}"/>
              </a:ext>
            </a:extLst>
          </p:cNvPr>
          <p:cNvPicPr>
            <a:picLocks noChangeAspect="1"/>
          </p:cNvPicPr>
          <p:nvPr/>
        </p:nvPicPr>
        <p:blipFill>
          <a:blip r:embed="rId3">
            <a:alphaModFix amt="74000"/>
          </a:blip>
          <a:stretch>
            <a:fillRect/>
          </a:stretch>
        </p:blipFill>
        <p:spPr>
          <a:xfrm>
            <a:off x="10614033" y="0"/>
            <a:ext cx="1577967" cy="1233056"/>
          </a:xfrm>
          <a:prstGeom prst="rect">
            <a:avLst/>
          </a:prstGeom>
        </p:spPr>
      </p:pic>
    </p:spTree>
    <p:extLst>
      <p:ext uri="{BB962C8B-B14F-4D97-AF65-F5344CB8AC3E}">
        <p14:creationId xmlns:p14="http://schemas.microsoft.com/office/powerpoint/2010/main" val="407466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19</a:t>
            </a:fld>
            <a:endParaRPr lang="en-US"/>
          </a:p>
        </p:txBody>
      </p:sp>
      <p:pic>
        <p:nvPicPr>
          <p:cNvPr id="3" name="Picture 17" descr="Diagram&#10;&#10;Description automatically generated">
            <a:extLst>
              <a:ext uri="{FF2B5EF4-FFF2-40B4-BE49-F238E27FC236}">
                <a16:creationId xmlns:a16="http://schemas.microsoft.com/office/drawing/2014/main" id="{012AFB0E-83B7-ECCC-7A3D-66ADEDCE90F0}"/>
              </a:ext>
            </a:extLst>
          </p:cNvPr>
          <p:cNvPicPr>
            <a:picLocks noChangeAspect="1"/>
          </p:cNvPicPr>
          <p:nvPr/>
        </p:nvPicPr>
        <p:blipFill>
          <a:blip r:embed="rId2"/>
          <a:stretch>
            <a:fillRect/>
          </a:stretch>
        </p:blipFill>
        <p:spPr>
          <a:xfrm>
            <a:off x="4739951" y="619125"/>
            <a:ext cx="6613849" cy="5737225"/>
          </a:xfrm>
          <a:prstGeom prst="rect">
            <a:avLst/>
          </a:prstGeom>
          <a:ln>
            <a:noFill/>
          </a:ln>
          <a:effectLst>
            <a:outerShdw blurRad="190500" algn="tl" rotWithShape="0">
              <a:srgbClr val="000000">
                <a:alpha val="70000"/>
              </a:srgbClr>
            </a:outerShdw>
          </a:effectLst>
        </p:spPr>
      </p:pic>
      <p:pic>
        <p:nvPicPr>
          <p:cNvPr id="6" name="Picture 5" descr="Logo&#10;&#10;Description automatically generated">
            <a:extLst>
              <a:ext uri="{FF2B5EF4-FFF2-40B4-BE49-F238E27FC236}">
                <a16:creationId xmlns:a16="http://schemas.microsoft.com/office/drawing/2014/main" id="{25872B0C-133C-D68F-CAA2-29616BC29FD5}"/>
              </a:ext>
            </a:extLst>
          </p:cNvPr>
          <p:cNvPicPr>
            <a:picLocks noChangeAspect="1"/>
          </p:cNvPicPr>
          <p:nvPr/>
        </p:nvPicPr>
        <p:blipFill>
          <a:blip r:embed="rId3">
            <a:alphaModFix amt="74000"/>
          </a:blip>
          <a:stretch>
            <a:fillRect/>
          </a:stretch>
        </p:blipFill>
        <p:spPr>
          <a:xfrm>
            <a:off x="10614033" y="0"/>
            <a:ext cx="1577967" cy="1233056"/>
          </a:xfrm>
          <a:prstGeom prst="rect">
            <a:avLst/>
          </a:prstGeom>
        </p:spPr>
      </p:pic>
      <p:sp>
        <p:nvSpPr>
          <p:cNvPr id="8" name="Arrow: Pentagon 7">
            <a:extLst>
              <a:ext uri="{FF2B5EF4-FFF2-40B4-BE49-F238E27FC236}">
                <a16:creationId xmlns:a16="http://schemas.microsoft.com/office/drawing/2014/main" id="{9A8E71CF-C839-3AE1-27AA-7EBEB33D98F2}"/>
              </a:ext>
            </a:extLst>
          </p:cNvPr>
          <p:cNvSpPr/>
          <p:nvPr/>
        </p:nvSpPr>
        <p:spPr>
          <a:xfrm>
            <a:off x="-102636" y="1480400"/>
            <a:ext cx="4665306" cy="3785813"/>
          </a:xfrm>
          <a:prstGeom prst="homePlat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kern="1200">
                <a:solidFill>
                  <a:srgbClr val="FFFFFF"/>
                </a:solidFill>
                <a:latin typeface="Times New Roman" panose="02020603050405020304" pitchFamily="18" charset="0"/>
                <a:ea typeface="+mj-ea"/>
                <a:cs typeface="Times New Roman" panose="02020603050405020304" pitchFamily="18" charset="0"/>
              </a:rPr>
              <a:t>Sequence Diagram</a:t>
            </a:r>
            <a:endParaRPr lang="en-US"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370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10E5FD-4772-D365-664C-EDD8FFF1D144}"/>
              </a:ext>
            </a:extLst>
          </p:cNvPr>
          <p:cNvSpPr>
            <a:spLocks noGrp="1"/>
          </p:cNvSpPr>
          <p:nvPr>
            <p:ph type="ctrTitle"/>
          </p:nvPr>
        </p:nvSpPr>
        <p:spPr>
          <a:xfrm>
            <a:off x="6676617" y="1245531"/>
            <a:ext cx="3937416" cy="572798"/>
          </a:xfrm>
        </p:spPr>
        <p:txBody>
          <a:bodyPr>
            <a:normAutofit fontScale="90000"/>
          </a:bodyPr>
          <a:lstStyle/>
          <a:p>
            <a:r>
              <a:rPr lang="en-US">
                <a:latin typeface="Times New Roman" panose="02020603050405020304" pitchFamily="18" charset="0"/>
                <a:cs typeface="Times New Roman" panose="02020603050405020304" pitchFamily="18" charset="0"/>
              </a:rPr>
              <a:t>Agenda:</a:t>
            </a:r>
          </a:p>
        </p:txBody>
      </p:sp>
      <p:sp>
        <p:nvSpPr>
          <p:cNvPr id="4" name="Content Placeholder 3">
            <a:extLst>
              <a:ext uri="{FF2B5EF4-FFF2-40B4-BE49-F238E27FC236}">
                <a16:creationId xmlns:a16="http://schemas.microsoft.com/office/drawing/2014/main" id="{F1C62DF1-5C3C-B1DD-E5AB-4427AFCF82F2}"/>
              </a:ext>
            </a:extLst>
          </p:cNvPr>
          <p:cNvSpPr>
            <a:spLocks noGrp="1"/>
          </p:cNvSpPr>
          <p:nvPr>
            <p:ph type="subTitle" idx="1"/>
          </p:nvPr>
        </p:nvSpPr>
        <p:spPr>
          <a:xfrm>
            <a:off x="6730584" y="1847826"/>
            <a:ext cx="4258258" cy="3896671"/>
          </a:xfrm>
        </p:spPr>
        <p:txBody>
          <a:bodyPr vert="horz" lIns="91440" tIns="45720" rIns="91440" bIns="45720" rtlCol="0" anchor="t">
            <a:normAutofit fontScale="70000" lnSpcReduction="20000"/>
          </a:bodyPr>
          <a:lstStyle/>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Feedback </a:t>
            </a:r>
            <a:endParaRPr lang="en-US" sz="1800">
              <a:latin typeface="Times New Roman" panose="02020603050405020304" pitchFamily="18" charset="0"/>
              <a:cs typeface="Times New Roman" panose="02020603050405020304" pitchFamily="18" charset="0"/>
            </a:endParaRP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Accountabilities </a:t>
            </a:r>
            <a:endParaRPr lang="en-US" sz="1800">
              <a:latin typeface="Times New Roman" panose="02020603050405020304" pitchFamily="18" charset="0"/>
              <a:cs typeface="Times New Roman" panose="02020603050405020304" pitchFamily="18" charset="0"/>
            </a:endParaRP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Project Description </a:t>
            </a:r>
            <a:endParaRPr lang="en-US" sz="1800">
              <a:latin typeface="Times New Roman" panose="02020603050405020304" pitchFamily="18" charset="0"/>
              <a:cs typeface="Times New Roman" panose="02020603050405020304" pitchFamily="18" charset="0"/>
            </a:endParaRPr>
          </a:p>
          <a:p>
            <a:pPr marL="285750" indent="-285750">
              <a:lnSpc>
                <a:spcPct val="120000"/>
              </a:lnSpc>
              <a:spcBef>
                <a:spcPts val="0"/>
              </a:spcBef>
              <a:buFont typeface="Courier New" panose="02070309020205020404" pitchFamily="49" charset="0"/>
              <a:buChar char="o"/>
            </a:pPr>
            <a:r>
              <a:rPr lang="en-US" sz="1800">
                <a:latin typeface="Times New Roman"/>
                <a:cs typeface="Times New Roman"/>
              </a:rPr>
              <a:t>Team Working Agreement</a:t>
            </a: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Personas</a:t>
            </a:r>
            <a:endParaRPr lang="en-US" sz="1800">
              <a:latin typeface="Times New Roman" panose="02020603050405020304" pitchFamily="18" charset="0"/>
              <a:cs typeface="Times New Roman" panose="02020603050405020304" pitchFamily="18" charset="0"/>
            </a:endParaRP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MVP</a:t>
            </a:r>
            <a:endParaRPr lang="en-US" sz="1800">
              <a:latin typeface="Times New Roman" panose="02020603050405020304" pitchFamily="18" charset="0"/>
              <a:cs typeface="Times New Roman" panose="02020603050405020304" pitchFamily="18" charset="0"/>
            </a:endParaRP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Technologies</a:t>
            </a:r>
            <a:endParaRPr lang="en-US" sz="1800">
              <a:latin typeface="Times New Roman" panose="02020603050405020304" pitchFamily="18" charset="0"/>
              <a:cs typeface="Times New Roman" panose="02020603050405020304" pitchFamily="18" charset="0"/>
            </a:endParaRPr>
          </a:p>
          <a:p>
            <a:pPr marL="285750" indent="-285750">
              <a:lnSpc>
                <a:spcPct val="120000"/>
              </a:lnSpc>
              <a:spcBef>
                <a:spcPts val="0"/>
              </a:spcBef>
              <a:buFont typeface="Courier New" panose="02070309020205020404" pitchFamily="49" charset="0"/>
              <a:buChar char="o"/>
            </a:pPr>
            <a:r>
              <a:rPr lang="en-US" sz="1800">
                <a:latin typeface="Times New Roman"/>
                <a:cs typeface="Times New Roman"/>
              </a:rPr>
              <a:t>Algorithms</a:t>
            </a: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Diagrams</a:t>
            </a:r>
            <a:endParaRPr lang="en-US" sz="1800">
              <a:latin typeface="Times New Roman" panose="02020603050405020304" pitchFamily="18" charset="0"/>
              <a:cs typeface="Times New Roman" panose="02020603050405020304" pitchFamily="18" charset="0"/>
            </a:endParaRP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Sprint Recap</a:t>
            </a: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Product Backlog </a:t>
            </a:r>
          </a:p>
          <a:p>
            <a:pPr marL="285750" indent="-285750" fontAlgn="base">
              <a:lnSpc>
                <a:spcPct val="120000"/>
              </a:lnSpc>
              <a:spcBef>
                <a:spcPts val="0"/>
              </a:spcBef>
              <a:spcAft>
                <a:spcPts val="0"/>
              </a:spcAft>
              <a:buFont typeface="Courier New" panose="02070309020205020404" pitchFamily="49" charset="0"/>
              <a:buChar char="o"/>
            </a:pPr>
            <a:r>
              <a:rPr lang="en-US" sz="1800">
                <a:latin typeface="Times New Roman"/>
                <a:cs typeface="Times New Roman"/>
              </a:rPr>
              <a:t>Sprint Backlog</a:t>
            </a: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User stories</a:t>
            </a:r>
            <a:endParaRPr lang="en-US" sz="1800">
              <a:latin typeface="Times New Roman" panose="02020603050405020304" pitchFamily="18" charset="0"/>
              <a:cs typeface="Times New Roman" panose="02020603050405020304" pitchFamily="18" charset="0"/>
            </a:endParaRP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Test cases</a:t>
            </a:r>
            <a:endParaRPr lang="en-US" sz="1800">
              <a:latin typeface="Times New Roman" panose="02020603050405020304" pitchFamily="18" charset="0"/>
              <a:cs typeface="Times New Roman" panose="02020603050405020304" pitchFamily="18" charset="0"/>
            </a:endParaRP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Metrics</a:t>
            </a:r>
            <a:endParaRPr lang="en-US" sz="1800">
              <a:latin typeface="Times New Roman" panose="02020603050405020304" pitchFamily="18" charset="0"/>
              <a:cs typeface="Times New Roman" panose="02020603050405020304" pitchFamily="18" charset="0"/>
            </a:endParaRP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Retrospective</a:t>
            </a:r>
          </a:p>
          <a:p>
            <a:pPr marL="285750" indent="-285750" fontAlgn="base">
              <a:lnSpc>
                <a:spcPct val="120000"/>
              </a:lnSpc>
              <a:spcBef>
                <a:spcPts val="0"/>
              </a:spcBef>
              <a:buFont typeface="Courier New" panose="02070309020205020404" pitchFamily="49" charset="0"/>
              <a:buChar char="o"/>
            </a:pPr>
            <a:r>
              <a:rPr lang="en-US" sz="1800">
                <a:latin typeface="Times New Roman"/>
                <a:cs typeface="Times New Roman"/>
              </a:rPr>
              <a:t>Stories committed for Sprint 5 </a:t>
            </a:r>
          </a:p>
          <a:p>
            <a:pPr marL="285750" indent="-285750" fontAlgn="base">
              <a:lnSpc>
                <a:spcPct val="120000"/>
              </a:lnSpc>
              <a:spcBef>
                <a:spcPts val="0"/>
              </a:spcBef>
              <a:spcAft>
                <a:spcPts val="0"/>
              </a:spcAft>
              <a:buFont typeface="Courier New" panose="02070309020205020404" pitchFamily="49" charset="0"/>
              <a:buChar char="o"/>
            </a:pPr>
            <a:r>
              <a:rPr lang="en-US" sz="1800">
                <a:effectLst/>
                <a:latin typeface="Times New Roman"/>
                <a:cs typeface="Times New Roman"/>
              </a:rPr>
              <a:t>App Demo</a:t>
            </a:r>
          </a:p>
        </p:txBody>
      </p:sp>
      <p:sp>
        <p:nvSpPr>
          <p:cNvPr id="5" name="Date Placeholder 4">
            <a:extLst>
              <a:ext uri="{FF2B5EF4-FFF2-40B4-BE49-F238E27FC236}">
                <a16:creationId xmlns:a16="http://schemas.microsoft.com/office/drawing/2014/main" id="{E8BB8A35-CE93-3CCA-0F37-C99D5F9C4550}"/>
              </a:ext>
            </a:extLst>
          </p:cNvPr>
          <p:cNvSpPr>
            <a:spLocks noGrp="1"/>
          </p:cNvSpPr>
          <p:nvPr>
            <p:ph type="dt" sz="half" idx="4294967295"/>
          </p:nvPr>
        </p:nvSpPr>
        <p:spPr>
          <a:xfrm>
            <a:off x="0" y="6356350"/>
            <a:ext cx="2743200" cy="365125"/>
          </a:xfrm>
        </p:spPr>
        <p:txBody>
          <a:bodyPr/>
          <a:lstStyle/>
          <a:p>
            <a:r>
              <a:rPr lang="en-US"/>
              <a:t> </a:t>
            </a:r>
          </a:p>
        </p:txBody>
      </p:sp>
      <p:sp>
        <p:nvSpPr>
          <p:cNvPr id="6" name="Footer Placeholder 5">
            <a:extLst>
              <a:ext uri="{FF2B5EF4-FFF2-40B4-BE49-F238E27FC236}">
                <a16:creationId xmlns:a16="http://schemas.microsoft.com/office/drawing/2014/main" id="{648BADE7-5838-0367-018B-5E52255926D5}"/>
              </a:ext>
            </a:extLst>
          </p:cNvPr>
          <p:cNvSpPr>
            <a:spLocks noGrp="1"/>
          </p:cNvSpPr>
          <p:nvPr>
            <p:ph type="ftr" sz="quarter" idx="4294967295"/>
          </p:nvPr>
        </p:nvSpPr>
        <p:spPr>
          <a:xfrm>
            <a:off x="0" y="6356350"/>
            <a:ext cx="4114800" cy="365125"/>
          </a:xfrm>
        </p:spPr>
        <p:txBody>
          <a:bodyPr/>
          <a:lstStyle/>
          <a:p>
            <a:r>
              <a:rPr lang="en-US"/>
              <a:t> </a:t>
            </a:r>
          </a:p>
        </p:txBody>
      </p:sp>
      <p:sp>
        <p:nvSpPr>
          <p:cNvPr id="7" name="Slide Number Placeholder 6">
            <a:extLst>
              <a:ext uri="{FF2B5EF4-FFF2-40B4-BE49-F238E27FC236}">
                <a16:creationId xmlns:a16="http://schemas.microsoft.com/office/drawing/2014/main" id="{B939D473-FF89-B226-10FA-9FAFFD226731}"/>
              </a:ext>
            </a:extLst>
          </p:cNvPr>
          <p:cNvSpPr>
            <a:spLocks noGrp="1"/>
          </p:cNvSpPr>
          <p:nvPr>
            <p:ph type="sldNum" sz="quarter" idx="4294967295"/>
          </p:nvPr>
        </p:nvSpPr>
        <p:spPr>
          <a:xfrm>
            <a:off x="9448800" y="6356350"/>
            <a:ext cx="2743200" cy="365125"/>
          </a:xfrm>
        </p:spPr>
        <p:txBody>
          <a:bodyPr/>
          <a:lstStyle/>
          <a:p>
            <a:fld id="{B5CEABB6-07DC-46E8-9B57-56EC44A396E5}" type="slidenum">
              <a:rPr lang="en-US" smtClean="0"/>
              <a:t>2</a:t>
            </a:fld>
            <a:endParaRPr lang="en-US"/>
          </a:p>
        </p:txBody>
      </p:sp>
      <p:pic>
        <p:nvPicPr>
          <p:cNvPr id="13" name="Picture Placeholder 46" descr="Person drawing a line on a graph on a clear white board">
            <a:extLst>
              <a:ext uri="{FF2B5EF4-FFF2-40B4-BE49-F238E27FC236}">
                <a16:creationId xmlns:a16="http://schemas.microsoft.com/office/drawing/2014/main" id="{AE6620B7-3382-3877-F7EE-6E4D2A6F1FEF}"/>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l="5497" r="5497"/>
          <a:stretch/>
        </p:blipFill>
        <p:spPr>
          <a:xfrm>
            <a:off x="1393825" y="1143000"/>
            <a:ext cx="5029200" cy="4572000"/>
          </a:xfrm>
        </p:spPr>
      </p:pic>
      <p:pic>
        <p:nvPicPr>
          <p:cNvPr id="9" name="Picture 9" descr="A picture containing text&#10;&#10;Description automatically generated">
            <a:extLst>
              <a:ext uri="{FF2B5EF4-FFF2-40B4-BE49-F238E27FC236}">
                <a16:creationId xmlns:a16="http://schemas.microsoft.com/office/drawing/2014/main" id="{9A7D8B69-A100-4ADA-A4D1-8FEFFCFB82BD}"/>
              </a:ext>
            </a:extLst>
          </p:cNvPr>
          <p:cNvPicPr>
            <a:picLocks noChangeAspect="1"/>
          </p:cNvPicPr>
          <p:nvPr/>
        </p:nvPicPr>
        <p:blipFill>
          <a:blip r:embed="rId3"/>
          <a:stretch>
            <a:fillRect/>
          </a:stretch>
        </p:blipFill>
        <p:spPr>
          <a:xfrm>
            <a:off x="11088571" y="-152165"/>
            <a:ext cx="1209675" cy="1028700"/>
          </a:xfrm>
          <a:prstGeom prst="rect">
            <a:avLst/>
          </a:prstGeom>
        </p:spPr>
      </p:pic>
    </p:spTree>
    <p:extLst>
      <p:ext uri="{BB962C8B-B14F-4D97-AF65-F5344CB8AC3E}">
        <p14:creationId xmlns:p14="http://schemas.microsoft.com/office/powerpoint/2010/main" val="282044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BD7A1C-A51C-CE6E-871B-BADDD0135FC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State Diagram :</a:t>
            </a:r>
          </a:p>
        </p:txBody>
      </p:sp>
      <p:pic>
        <p:nvPicPr>
          <p:cNvPr id="19" name="Picture 19" descr="Diagram&#10;&#10;Description automatically generated">
            <a:extLst>
              <a:ext uri="{FF2B5EF4-FFF2-40B4-BE49-F238E27FC236}">
                <a16:creationId xmlns:a16="http://schemas.microsoft.com/office/drawing/2014/main" id="{8C275E1B-D23E-237C-A120-33418B151948}"/>
              </a:ext>
            </a:extLst>
          </p:cNvPr>
          <p:cNvPicPr>
            <a:picLocks noChangeAspect="1"/>
          </p:cNvPicPr>
          <p:nvPr/>
        </p:nvPicPr>
        <p:blipFill>
          <a:blip r:embed="rId2"/>
          <a:stretch>
            <a:fillRect/>
          </a:stretch>
        </p:blipFill>
        <p:spPr>
          <a:xfrm>
            <a:off x="4502428" y="1324501"/>
            <a:ext cx="7225748" cy="4208997"/>
          </a:xfrm>
          <a:prstGeom prst="rect">
            <a:avLst/>
          </a:prstGeom>
        </p:spPr>
      </p:pic>
      <p:sp>
        <p:nvSpPr>
          <p:cNvPr id="15" name="Date Placeholder 14">
            <a:extLst>
              <a:ext uri="{FF2B5EF4-FFF2-40B4-BE49-F238E27FC236}">
                <a16:creationId xmlns:a16="http://schemas.microsoft.com/office/drawing/2014/main" id="{979900F7-348F-BE48-4131-2409F85F93EA}"/>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t>20XX</a:t>
            </a:r>
          </a:p>
        </p:txBody>
      </p:sp>
      <p:sp>
        <p:nvSpPr>
          <p:cNvPr id="17" name="Slide Number Placeholder 16">
            <a:extLst>
              <a:ext uri="{FF2B5EF4-FFF2-40B4-BE49-F238E27FC236}">
                <a16:creationId xmlns:a16="http://schemas.microsoft.com/office/drawing/2014/main" id="{BFB09647-1776-F075-1018-AFF8C3FB6F53}"/>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B5CEABB6-07DC-46E8-9B57-56EC44A396E5}" type="slidenum">
              <a:rPr lang="en-US" sz="1100"/>
              <a:pPr>
                <a:spcAft>
                  <a:spcPts val="600"/>
                </a:spcAft>
              </a:pPr>
              <a:t>20</a:t>
            </a:fld>
            <a:endParaRPr lang="en-US" sz="1100"/>
          </a:p>
        </p:txBody>
      </p:sp>
      <p:pic>
        <p:nvPicPr>
          <p:cNvPr id="21" name="Picture 20" descr="Logo&#10;&#10;Description automatically generated">
            <a:extLst>
              <a:ext uri="{FF2B5EF4-FFF2-40B4-BE49-F238E27FC236}">
                <a16:creationId xmlns:a16="http://schemas.microsoft.com/office/drawing/2014/main" id="{370B77EB-89E6-D142-50E1-B6AE73DA821A}"/>
              </a:ext>
            </a:extLst>
          </p:cNvPr>
          <p:cNvPicPr>
            <a:picLocks noChangeAspect="1"/>
          </p:cNvPicPr>
          <p:nvPr/>
        </p:nvPicPr>
        <p:blipFill>
          <a:blip r:embed="rId3">
            <a:alphaModFix amt="74000"/>
          </a:blip>
          <a:stretch>
            <a:fillRect/>
          </a:stretch>
        </p:blipFill>
        <p:spPr>
          <a:xfrm>
            <a:off x="10614033" y="0"/>
            <a:ext cx="1577967" cy="1233056"/>
          </a:xfrm>
          <a:prstGeom prst="rect">
            <a:avLst/>
          </a:prstGeom>
        </p:spPr>
      </p:pic>
    </p:spTree>
    <p:extLst>
      <p:ext uri="{BB962C8B-B14F-4D97-AF65-F5344CB8AC3E}">
        <p14:creationId xmlns:p14="http://schemas.microsoft.com/office/powerpoint/2010/main" val="313230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4" name="Freeform: Shape 3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6" name="Freeform: Shape 3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908BDC-6CE8-E7F6-9E85-B60B911195E5}"/>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5900" kern="1200">
                <a:solidFill>
                  <a:schemeClr val="tx1"/>
                </a:solidFill>
                <a:latin typeface="+mj-lt"/>
                <a:ea typeface="+mj-ea"/>
                <a:cs typeface="+mj-cs"/>
              </a:rPr>
              <a:t>Class Diagram :</a:t>
            </a:r>
          </a:p>
        </p:txBody>
      </p:sp>
      <p:sp>
        <p:nvSpPr>
          <p:cNvPr id="15" name="Date Placeholder 14">
            <a:extLst>
              <a:ext uri="{FF2B5EF4-FFF2-40B4-BE49-F238E27FC236}">
                <a16:creationId xmlns:a16="http://schemas.microsoft.com/office/drawing/2014/main" id="{C4EB19EA-B264-F6DD-AFBE-05B54D963227}"/>
              </a:ext>
            </a:extLst>
          </p:cNvPr>
          <p:cNvSpPr>
            <a:spLocks noGrp="1"/>
          </p:cNvSpPr>
          <p:nvPr>
            <p:ph type="dt" sz="half" idx="10"/>
          </p:nvPr>
        </p:nvSpPr>
        <p:spPr>
          <a:xfrm>
            <a:off x="457201" y="234289"/>
            <a:ext cx="3222169" cy="348462"/>
          </a:xfrm>
        </p:spPr>
        <p:txBody>
          <a:bodyPr vert="horz" lIns="91440" tIns="45720" rIns="91440" bIns="45720" rtlCol="0" anchor="ctr">
            <a:normAutofit/>
          </a:bodyPr>
          <a:lstStyle/>
          <a:p>
            <a:pPr algn="ctr">
              <a:spcAft>
                <a:spcPts val="600"/>
              </a:spcAft>
            </a:pPr>
            <a:r>
              <a:rPr lang="en-US" sz="1200">
                <a:solidFill>
                  <a:schemeClr val="tx1">
                    <a:alpha val="60000"/>
                  </a:schemeClr>
                </a:solidFill>
              </a:rPr>
              <a:t>20XX</a:t>
            </a:r>
          </a:p>
        </p:txBody>
      </p:sp>
      <p:pic>
        <p:nvPicPr>
          <p:cNvPr id="18" name="Picture 18" descr="Diagram&#10;&#10;Description automatically generated">
            <a:extLst>
              <a:ext uri="{FF2B5EF4-FFF2-40B4-BE49-F238E27FC236}">
                <a16:creationId xmlns:a16="http://schemas.microsoft.com/office/drawing/2014/main" id="{F6373B0C-31D2-8595-5B9C-255D6B9E8448}"/>
              </a:ext>
            </a:extLst>
          </p:cNvPr>
          <p:cNvPicPr>
            <a:picLocks noChangeAspect="1"/>
          </p:cNvPicPr>
          <p:nvPr/>
        </p:nvPicPr>
        <p:blipFill>
          <a:blip r:embed="rId2"/>
          <a:stretch>
            <a:fillRect/>
          </a:stretch>
        </p:blipFill>
        <p:spPr>
          <a:xfrm>
            <a:off x="5284269" y="643469"/>
            <a:ext cx="5895305" cy="5571062"/>
          </a:xfrm>
          <a:prstGeom prst="rect">
            <a:avLst/>
          </a:prstGeom>
        </p:spPr>
      </p:pic>
      <p:sp>
        <p:nvSpPr>
          <p:cNvPr id="17" name="Slide Number Placeholder 16">
            <a:extLst>
              <a:ext uri="{FF2B5EF4-FFF2-40B4-BE49-F238E27FC236}">
                <a16:creationId xmlns:a16="http://schemas.microsoft.com/office/drawing/2014/main" id="{72463144-803E-05EF-871B-1BA41EB807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a:solidFill>
                  <a:srgbClr val="000000">
                    <a:alpha val="60000"/>
                  </a:srgbClr>
                </a:solidFill>
              </a:rPr>
              <a:pPr>
                <a:spcAft>
                  <a:spcPts val="600"/>
                </a:spcAft>
              </a:pPr>
              <a:t>21</a:t>
            </a:fld>
            <a:endParaRPr lang="en-US" sz="1200">
              <a:solidFill>
                <a:srgbClr val="000000">
                  <a:alpha val="60000"/>
                </a:srgbClr>
              </a:solidFill>
            </a:endParaRPr>
          </a:p>
        </p:txBody>
      </p:sp>
      <p:pic>
        <p:nvPicPr>
          <p:cNvPr id="20" name="Picture 19" descr="Logo&#10;&#10;Description automatically generated">
            <a:extLst>
              <a:ext uri="{FF2B5EF4-FFF2-40B4-BE49-F238E27FC236}">
                <a16:creationId xmlns:a16="http://schemas.microsoft.com/office/drawing/2014/main" id="{85930570-5470-DED3-2DF3-3061664CBC0A}"/>
              </a:ext>
            </a:extLst>
          </p:cNvPr>
          <p:cNvPicPr>
            <a:picLocks noChangeAspect="1"/>
          </p:cNvPicPr>
          <p:nvPr/>
        </p:nvPicPr>
        <p:blipFill>
          <a:blip r:embed="rId3">
            <a:alphaModFix amt="74000"/>
          </a:blip>
          <a:stretch>
            <a:fillRect/>
          </a:stretch>
        </p:blipFill>
        <p:spPr>
          <a:xfrm>
            <a:off x="10614033" y="0"/>
            <a:ext cx="1577967" cy="1233056"/>
          </a:xfrm>
          <a:prstGeom prst="rect">
            <a:avLst/>
          </a:prstGeom>
        </p:spPr>
      </p:pic>
    </p:spTree>
    <p:extLst>
      <p:ext uri="{BB962C8B-B14F-4D97-AF65-F5344CB8AC3E}">
        <p14:creationId xmlns:p14="http://schemas.microsoft.com/office/powerpoint/2010/main" val="90582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22</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0614033" y="0"/>
            <a:ext cx="1577967" cy="1233056"/>
          </a:xfrm>
          <a:prstGeom prst="rect">
            <a:avLst/>
          </a:prstGeom>
        </p:spPr>
      </p:pic>
      <p:sp>
        <p:nvSpPr>
          <p:cNvPr id="37" name="TextBox 36">
            <a:extLst>
              <a:ext uri="{FF2B5EF4-FFF2-40B4-BE49-F238E27FC236}">
                <a16:creationId xmlns:a16="http://schemas.microsoft.com/office/drawing/2014/main" id="{C96F3C7E-6173-F5DD-48FE-7A579E464BFD}"/>
              </a:ext>
            </a:extLst>
          </p:cNvPr>
          <p:cNvSpPr txBox="1"/>
          <p:nvPr/>
        </p:nvSpPr>
        <p:spPr>
          <a:xfrm>
            <a:off x="130629" y="136525"/>
            <a:ext cx="7492482" cy="707886"/>
          </a:xfrm>
          <a:prstGeom prst="rect">
            <a:avLst/>
          </a:prstGeom>
          <a:noFill/>
        </p:spPr>
        <p:txBody>
          <a:bodyPr wrap="square">
            <a:spAutoFit/>
          </a:bodyPr>
          <a:lstStyle/>
          <a:p>
            <a:r>
              <a:rPr lang="en-US" sz="4000">
                <a:latin typeface="Times New Roman" panose="02020603050405020304" pitchFamily="18" charset="0"/>
                <a:cs typeface="Times New Roman" panose="02020603050405020304" pitchFamily="18" charset="0"/>
              </a:rPr>
              <a:t>Application Modeling:</a:t>
            </a:r>
          </a:p>
        </p:txBody>
      </p:sp>
      <p:sp>
        <p:nvSpPr>
          <p:cNvPr id="3" name="Rectangle: Rounded Corners 2">
            <a:extLst>
              <a:ext uri="{FF2B5EF4-FFF2-40B4-BE49-F238E27FC236}">
                <a16:creationId xmlns:a16="http://schemas.microsoft.com/office/drawing/2014/main" id="{AFBF25F8-4492-80A3-41CF-20D0E20B956B}"/>
              </a:ext>
            </a:extLst>
          </p:cNvPr>
          <p:cNvSpPr/>
          <p:nvPr/>
        </p:nvSpPr>
        <p:spPr>
          <a:xfrm>
            <a:off x="81590" y="2639115"/>
            <a:ext cx="2240280" cy="12039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kern="1200">
                <a:solidFill>
                  <a:schemeClr val="tx1"/>
                </a:solidFill>
                <a:latin typeface="Times New Roman" panose="02020603050405020304" pitchFamily="18" charset="0"/>
                <a:cs typeface="Times New Roman" panose="02020603050405020304" pitchFamily="18" charset="0"/>
              </a:rPr>
              <a:t>Quick Learning App</a:t>
            </a:r>
          </a:p>
        </p:txBody>
      </p:sp>
      <p:cxnSp>
        <p:nvCxnSpPr>
          <p:cNvPr id="6" name="Straight Arrow Connector 5">
            <a:extLst>
              <a:ext uri="{FF2B5EF4-FFF2-40B4-BE49-F238E27FC236}">
                <a16:creationId xmlns:a16="http://schemas.microsoft.com/office/drawing/2014/main" id="{181BBDBA-A76E-55FF-D6E0-33E86FC8F4DE}"/>
              </a:ext>
            </a:extLst>
          </p:cNvPr>
          <p:cNvCxnSpPr>
            <a:cxnSpLocks/>
          </p:cNvCxnSpPr>
          <p:nvPr/>
        </p:nvCxnSpPr>
        <p:spPr>
          <a:xfrm>
            <a:off x="2343234" y="3241095"/>
            <a:ext cx="876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BDA971BF-22B0-FB14-C97D-1AB01B4148F1}"/>
              </a:ext>
            </a:extLst>
          </p:cNvPr>
          <p:cNvSpPr/>
          <p:nvPr/>
        </p:nvSpPr>
        <p:spPr>
          <a:xfrm>
            <a:off x="3219534" y="2782779"/>
            <a:ext cx="1935480" cy="8646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Times New Roman" panose="02020603050405020304" pitchFamily="18" charset="0"/>
                <a:cs typeface="Times New Roman" panose="02020603050405020304" pitchFamily="18" charset="0"/>
              </a:rPr>
              <a:t>Authentication &amp; Authorization</a:t>
            </a:r>
          </a:p>
        </p:txBody>
      </p:sp>
      <p:cxnSp>
        <p:nvCxnSpPr>
          <p:cNvPr id="8" name="Straight Arrow Connector 7">
            <a:extLst>
              <a:ext uri="{FF2B5EF4-FFF2-40B4-BE49-F238E27FC236}">
                <a16:creationId xmlns:a16="http://schemas.microsoft.com/office/drawing/2014/main" id="{F5A51199-8651-1635-EC3B-C864B17A6297}"/>
              </a:ext>
            </a:extLst>
          </p:cNvPr>
          <p:cNvCxnSpPr>
            <a:cxnSpLocks/>
            <a:stCxn id="7" idx="3"/>
            <a:endCxn id="21" idx="1"/>
          </p:cNvCxnSpPr>
          <p:nvPr/>
        </p:nvCxnSpPr>
        <p:spPr>
          <a:xfrm flipV="1">
            <a:off x="5155014" y="1139667"/>
            <a:ext cx="2239883" cy="2075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6B5A893-D0E7-198E-8131-8A84DF170A5F}"/>
              </a:ext>
            </a:extLst>
          </p:cNvPr>
          <p:cNvCxnSpPr>
            <a:cxnSpLocks/>
            <a:stCxn id="7" idx="3"/>
          </p:cNvCxnSpPr>
          <p:nvPr/>
        </p:nvCxnSpPr>
        <p:spPr>
          <a:xfrm flipV="1">
            <a:off x="5155014" y="3205929"/>
            <a:ext cx="2213376" cy="9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405082CF-8B10-8C03-D7BC-2A299BD8ADE9}"/>
              </a:ext>
            </a:extLst>
          </p:cNvPr>
          <p:cNvCxnSpPr>
            <a:cxnSpLocks/>
            <a:stCxn id="7" idx="3"/>
            <a:endCxn id="23" idx="1"/>
          </p:cNvCxnSpPr>
          <p:nvPr/>
        </p:nvCxnSpPr>
        <p:spPr>
          <a:xfrm>
            <a:off x="5155014" y="3215090"/>
            <a:ext cx="2213376" cy="2258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71D1CBA6-8653-AC28-D73F-38585D82DFCC}"/>
              </a:ext>
            </a:extLst>
          </p:cNvPr>
          <p:cNvSpPr/>
          <p:nvPr/>
        </p:nvSpPr>
        <p:spPr>
          <a:xfrm>
            <a:off x="7394897" y="342116"/>
            <a:ext cx="3219136" cy="15951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endParaRPr lang="en-US" sz="1100" b="1">
              <a:latin typeface="Times New Roman" panose="02020603050405020304" pitchFamily="18" charset="0"/>
              <a:cs typeface="Times New Roman" panose="02020603050405020304" pitchFamily="18" charset="0"/>
            </a:endParaRPr>
          </a:p>
          <a:p>
            <a:pPr lvl="0"/>
            <a:r>
              <a:rPr lang="en-US" sz="1100" b="1">
                <a:latin typeface="Times New Roman" panose="02020603050405020304" pitchFamily="18" charset="0"/>
                <a:cs typeface="Times New Roman" panose="02020603050405020304" pitchFamily="18" charset="0"/>
              </a:rPr>
              <a:t>Admin</a:t>
            </a:r>
          </a:p>
          <a:p>
            <a:pPr marL="171450" indent="-171450">
              <a:buFont typeface="Arial" panose="020B0604020202020204" pitchFamily="34" charset="0"/>
              <a:buChar char="•"/>
            </a:pPr>
            <a:r>
              <a:rPr lang="en-US" sz="1100">
                <a:latin typeface="Times New Roman" panose="02020603050405020304" pitchFamily="18" charset="0"/>
                <a:cs typeface="Times New Roman" panose="02020603050405020304" pitchFamily="18" charset="0"/>
              </a:rPr>
              <a:t>Departments, Courses, Professors, and Students list.</a:t>
            </a:r>
          </a:p>
          <a:p>
            <a:pPr marL="171450" indent="-171450">
              <a:buFont typeface="Arial" panose="020B0604020202020204" pitchFamily="34" charset="0"/>
              <a:buChar char="•"/>
            </a:pPr>
            <a:r>
              <a:rPr lang="en-US" sz="1100">
                <a:latin typeface="Times New Roman" panose="02020603050405020304" pitchFamily="18" charset="0"/>
                <a:cs typeface="Times New Roman" panose="02020603050405020304" pitchFamily="18" charset="0"/>
              </a:rPr>
              <a:t>Maintaining and monitoring the professors and student's profile.</a:t>
            </a:r>
          </a:p>
          <a:p>
            <a:pPr marL="171450" indent="-171450">
              <a:buFont typeface="Arial" panose="020B0604020202020204" pitchFamily="34" charset="0"/>
              <a:buChar char="•"/>
            </a:pPr>
            <a:r>
              <a:rPr lang="en-US" sz="1100">
                <a:latin typeface="Times New Roman" panose="02020603050405020304" pitchFamily="18" charset="0"/>
                <a:cs typeface="Times New Roman" panose="02020603050405020304" pitchFamily="18" charset="0"/>
              </a:rPr>
              <a:t>Communication channels.</a:t>
            </a:r>
          </a:p>
          <a:p>
            <a:pPr marL="171450" indent="-171450">
              <a:buFont typeface="Arial" panose="020B0604020202020204" pitchFamily="34" charset="0"/>
              <a:buChar char="•"/>
            </a:pPr>
            <a:r>
              <a:rPr lang="en-US" sz="1100">
                <a:latin typeface="Times New Roman" panose="02020603050405020304" pitchFamily="18" charset="0"/>
                <a:cs typeface="Times New Roman" panose="02020603050405020304" pitchFamily="18" charset="0"/>
              </a:rPr>
              <a:t>Maintaining and monitoring courses content up-to-date.</a:t>
            </a:r>
          </a:p>
          <a:p>
            <a:pPr marL="171450" indent="-171450">
              <a:buFont typeface="Arial" panose="020B0604020202020204" pitchFamily="34" charset="0"/>
              <a:buChar char="•"/>
            </a:pPr>
            <a:r>
              <a:rPr lang="en-US" sz="1100">
                <a:latin typeface="Times New Roman" panose="02020603050405020304" pitchFamily="18" charset="0"/>
                <a:cs typeface="Times New Roman" panose="02020603050405020304" pitchFamily="18" charset="0"/>
              </a:rPr>
              <a:t>Looking into Accounts.</a:t>
            </a:r>
          </a:p>
          <a:p>
            <a:pPr algn="ctr"/>
            <a:endParaRPr lang="en-US"/>
          </a:p>
        </p:txBody>
      </p:sp>
      <p:sp>
        <p:nvSpPr>
          <p:cNvPr id="22" name="Rectangle: Rounded Corners 21">
            <a:extLst>
              <a:ext uri="{FF2B5EF4-FFF2-40B4-BE49-F238E27FC236}">
                <a16:creationId xmlns:a16="http://schemas.microsoft.com/office/drawing/2014/main" id="{072AC656-2088-F9EE-B7C2-B9D3505E1133}"/>
              </a:ext>
            </a:extLst>
          </p:cNvPr>
          <p:cNvSpPr/>
          <p:nvPr/>
        </p:nvSpPr>
        <p:spPr>
          <a:xfrm>
            <a:off x="7368390" y="2131854"/>
            <a:ext cx="3219136" cy="19133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endParaRPr lang="en-US" sz="1000" b="1">
              <a:latin typeface="Times New Roman" panose="02020603050405020304" pitchFamily="18" charset="0"/>
              <a:cs typeface="Times New Roman" panose="02020603050405020304" pitchFamily="18" charset="0"/>
            </a:endParaRPr>
          </a:p>
          <a:p>
            <a:pPr lvl="0"/>
            <a:endParaRPr lang="en-US" sz="1000" b="1">
              <a:latin typeface="Times New Roman" panose="02020603050405020304" pitchFamily="18" charset="0"/>
              <a:cs typeface="Times New Roman" panose="02020603050405020304" pitchFamily="18" charset="0"/>
            </a:endParaRPr>
          </a:p>
          <a:p>
            <a:pPr lvl="0"/>
            <a:r>
              <a:rPr lang="en-US" sz="1000" b="1">
                <a:latin typeface="Times New Roman" panose="02020603050405020304" pitchFamily="18" charset="0"/>
                <a:cs typeface="Times New Roman" panose="02020603050405020304" pitchFamily="18" charset="0"/>
              </a:rPr>
              <a:t>Professor</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Upcoming schedules.</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List of courses.</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Attend live classes.</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Uploading course related contents.</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Uploading assignments, quizzes and exams.</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Give marks and feedbacks.</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Monitoring the student's progress.</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Conduct Study hours.</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Special Classes.</a:t>
            </a:r>
          </a:p>
          <a:p>
            <a:pPr marL="171450" indent="-17145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Communication channels.</a:t>
            </a:r>
          </a:p>
          <a:p>
            <a:pPr algn="ctr"/>
            <a:endParaRPr lang="en-US"/>
          </a:p>
        </p:txBody>
      </p:sp>
      <p:sp>
        <p:nvSpPr>
          <p:cNvPr id="23" name="Rectangle: Rounded Corners 22">
            <a:extLst>
              <a:ext uri="{FF2B5EF4-FFF2-40B4-BE49-F238E27FC236}">
                <a16:creationId xmlns:a16="http://schemas.microsoft.com/office/drawing/2014/main" id="{26B7C3E6-722E-4B3F-8370-52E9FBCF37E5}"/>
              </a:ext>
            </a:extLst>
          </p:cNvPr>
          <p:cNvSpPr/>
          <p:nvPr/>
        </p:nvSpPr>
        <p:spPr>
          <a:xfrm>
            <a:off x="7368390" y="4116969"/>
            <a:ext cx="3219136" cy="27127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endParaRPr lang="en-US" sz="900" b="1">
              <a:latin typeface="Times New Roman" panose="02020603050405020304" pitchFamily="18" charset="0"/>
              <a:cs typeface="Times New Roman" panose="02020603050405020304" pitchFamily="18" charset="0"/>
            </a:endParaRPr>
          </a:p>
          <a:p>
            <a:pPr lvl="0"/>
            <a:r>
              <a:rPr lang="en-US" sz="900" b="1">
                <a:latin typeface="Times New Roman" panose="02020603050405020304" pitchFamily="18" charset="0"/>
                <a:cs typeface="Times New Roman" panose="02020603050405020304" pitchFamily="18" charset="0"/>
              </a:rPr>
              <a:t>Student</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List of courses.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Weekly schedule.</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Personal profile.</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Upload assignments, write exams, submit quizzes.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Marks.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Achievements.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Workshops.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Badges.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Certifications.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Downloads.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Important (OR) Saved materials.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Handshake.</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Communication channels.</a:t>
            </a:r>
          </a:p>
          <a:p>
            <a:pPr marL="171450" indent="-171450">
              <a:buFont typeface="Arial" panose="020B0604020202020204" pitchFamily="34" charset="0"/>
              <a:buChar char="•"/>
            </a:pPr>
            <a:r>
              <a:rPr lang="en-US" sz="1050">
                <a:latin typeface="Times New Roman" panose="02020603050405020304" pitchFamily="18" charset="0"/>
                <a:cs typeface="Times New Roman" panose="02020603050405020304" pitchFamily="18" charset="0"/>
              </a:rPr>
              <a:t>Courses payment details.</a:t>
            </a:r>
          </a:p>
          <a:p>
            <a:pPr marL="171450" lvl="0" indent="-171450">
              <a:buFont typeface="Arial" panose="020B0604020202020204" pitchFamily="34" charset="0"/>
              <a:buChar char="•"/>
            </a:pPr>
            <a:endParaRPr lang="en-US" sz="9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6297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23</a:t>
            </a:fld>
            <a:endParaRPr lang="en-US"/>
          </a:p>
        </p:txBody>
      </p:sp>
      <p:sp>
        <p:nvSpPr>
          <p:cNvPr id="37" name="TextBox 36">
            <a:extLst>
              <a:ext uri="{FF2B5EF4-FFF2-40B4-BE49-F238E27FC236}">
                <a16:creationId xmlns:a16="http://schemas.microsoft.com/office/drawing/2014/main" id="{C96F3C7E-6173-F5DD-48FE-7A579E464BFD}"/>
              </a:ext>
            </a:extLst>
          </p:cNvPr>
          <p:cNvSpPr txBox="1"/>
          <p:nvPr/>
        </p:nvSpPr>
        <p:spPr>
          <a:xfrm>
            <a:off x="130629" y="136525"/>
            <a:ext cx="7492482" cy="707886"/>
          </a:xfrm>
          <a:prstGeom prst="rect">
            <a:avLst/>
          </a:prstGeom>
          <a:noFill/>
        </p:spPr>
        <p:txBody>
          <a:bodyPr wrap="square">
            <a:spAutoFit/>
          </a:bodyPr>
          <a:lstStyle/>
          <a:p>
            <a:r>
              <a:rPr lang="en-US" sz="4000">
                <a:latin typeface="Times New Roman" panose="02020603050405020304" pitchFamily="18" charset="0"/>
                <a:cs typeface="Times New Roman" panose="02020603050405020304" pitchFamily="18" charset="0"/>
              </a:rPr>
              <a:t>Software Development Cycle:</a:t>
            </a:r>
          </a:p>
        </p:txBody>
      </p:sp>
      <p:pic>
        <p:nvPicPr>
          <p:cNvPr id="3" name="Picture 2">
            <a:extLst>
              <a:ext uri="{FF2B5EF4-FFF2-40B4-BE49-F238E27FC236}">
                <a16:creationId xmlns:a16="http://schemas.microsoft.com/office/drawing/2014/main" id="{30DA72F9-D002-33FF-8B5D-352DE74C3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622" y="942391"/>
            <a:ext cx="9257447" cy="56636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a:extLst>
              <a:ext uri="{FF2B5EF4-FFF2-40B4-BE49-F238E27FC236}">
                <a16:creationId xmlns:a16="http://schemas.microsoft.com/office/drawing/2014/main" id="{FA2A29FC-C9DF-8C5D-AC4A-7EA6A2D77E7A}"/>
              </a:ext>
            </a:extLst>
          </p:cNvPr>
          <p:cNvPicPr>
            <a:picLocks noChangeAspect="1"/>
          </p:cNvPicPr>
          <p:nvPr/>
        </p:nvPicPr>
        <p:blipFill>
          <a:blip r:embed="rId3">
            <a:alphaModFix amt="74000"/>
          </a:blip>
          <a:stretch>
            <a:fillRect/>
          </a:stretch>
        </p:blipFill>
        <p:spPr>
          <a:xfrm>
            <a:off x="10614033" y="0"/>
            <a:ext cx="1577967" cy="1233056"/>
          </a:xfrm>
          <a:prstGeom prst="rect">
            <a:avLst/>
          </a:prstGeom>
        </p:spPr>
      </p:pic>
      <p:pic>
        <p:nvPicPr>
          <p:cNvPr id="7" name="Graphic 6" descr="Cylinder with solid fill">
            <a:extLst>
              <a:ext uri="{FF2B5EF4-FFF2-40B4-BE49-F238E27FC236}">
                <a16:creationId xmlns:a16="http://schemas.microsoft.com/office/drawing/2014/main" id="{C776B4DE-B3A0-3BE2-4EA8-FE4A99428A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3562" y="1056955"/>
            <a:ext cx="464876" cy="559838"/>
          </a:xfrm>
          <a:prstGeom prst="rect">
            <a:avLst/>
          </a:prstGeom>
        </p:spPr>
      </p:pic>
      <p:pic>
        <p:nvPicPr>
          <p:cNvPr id="8" name="Graphic 7" descr="Daily calendar with solid fill">
            <a:extLst>
              <a:ext uri="{FF2B5EF4-FFF2-40B4-BE49-F238E27FC236}">
                <a16:creationId xmlns:a16="http://schemas.microsoft.com/office/drawing/2014/main" id="{844798F5-16E2-0D7C-2845-7D30A176FF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3219" y="2193602"/>
            <a:ext cx="521993" cy="465622"/>
          </a:xfrm>
          <a:prstGeom prst="rect">
            <a:avLst/>
          </a:prstGeom>
        </p:spPr>
      </p:pic>
      <p:pic>
        <p:nvPicPr>
          <p:cNvPr id="9" name="Graphic 8" descr="Web design with solid fill">
            <a:extLst>
              <a:ext uri="{FF2B5EF4-FFF2-40B4-BE49-F238E27FC236}">
                <a16:creationId xmlns:a16="http://schemas.microsoft.com/office/drawing/2014/main" id="{28BEDA14-1F4B-FEE8-840A-7019970F07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0038" y="3545631"/>
            <a:ext cx="457200" cy="457200"/>
          </a:xfrm>
          <a:prstGeom prst="rect">
            <a:avLst/>
          </a:prstGeom>
        </p:spPr>
      </p:pic>
      <p:pic>
        <p:nvPicPr>
          <p:cNvPr id="10" name="Graphic 9" descr="Web design with solid fill">
            <a:extLst>
              <a:ext uri="{FF2B5EF4-FFF2-40B4-BE49-F238E27FC236}">
                <a16:creationId xmlns:a16="http://schemas.microsoft.com/office/drawing/2014/main" id="{C0DCE15D-AE81-8100-55BC-B0E13FCDEA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1851" y="3566103"/>
            <a:ext cx="457200" cy="457200"/>
          </a:xfrm>
          <a:prstGeom prst="rect">
            <a:avLst/>
          </a:prstGeom>
        </p:spPr>
      </p:pic>
      <p:pic>
        <p:nvPicPr>
          <p:cNvPr id="11" name="Graphic 10" descr="Database with solid fill">
            <a:extLst>
              <a:ext uri="{FF2B5EF4-FFF2-40B4-BE49-F238E27FC236}">
                <a16:creationId xmlns:a16="http://schemas.microsoft.com/office/drawing/2014/main" id="{5D2AA0F5-B52C-56EF-2310-9C9136F5C5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3671" y="4480503"/>
            <a:ext cx="461058" cy="486136"/>
          </a:xfrm>
          <a:prstGeom prst="rect">
            <a:avLst/>
          </a:prstGeom>
        </p:spPr>
      </p:pic>
      <p:pic>
        <p:nvPicPr>
          <p:cNvPr id="12" name="Graphic 11" descr="Repeat with solid fill">
            <a:extLst>
              <a:ext uri="{FF2B5EF4-FFF2-40B4-BE49-F238E27FC236}">
                <a16:creationId xmlns:a16="http://schemas.microsoft.com/office/drawing/2014/main" id="{EAE16FF2-9F4F-0DF4-4C80-78D7417513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25000" y="3993070"/>
            <a:ext cx="457200" cy="365125"/>
          </a:xfrm>
          <a:prstGeom prst="rect">
            <a:avLst/>
          </a:prstGeom>
        </p:spPr>
      </p:pic>
      <p:pic>
        <p:nvPicPr>
          <p:cNvPr id="13" name="Graphic 12" descr="Completed with solid fill">
            <a:extLst>
              <a:ext uri="{FF2B5EF4-FFF2-40B4-BE49-F238E27FC236}">
                <a16:creationId xmlns:a16="http://schemas.microsoft.com/office/drawing/2014/main" id="{C218AD29-0D2E-7789-A126-7B090AB561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1622" y="5621763"/>
            <a:ext cx="603812" cy="636607"/>
          </a:xfrm>
          <a:prstGeom prst="rect">
            <a:avLst/>
          </a:prstGeom>
        </p:spPr>
      </p:pic>
      <p:pic>
        <p:nvPicPr>
          <p:cNvPr id="14" name="Graphic 13" descr="Clipboard Mixed with solid fill">
            <a:extLst>
              <a:ext uri="{FF2B5EF4-FFF2-40B4-BE49-F238E27FC236}">
                <a16:creationId xmlns:a16="http://schemas.microsoft.com/office/drawing/2014/main" id="{A236FFB5-FB88-50D4-048D-3B705415229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03612" y="5631093"/>
            <a:ext cx="545939" cy="486136"/>
          </a:xfrm>
          <a:prstGeom prst="rect">
            <a:avLst/>
          </a:prstGeom>
        </p:spPr>
      </p:pic>
    </p:spTree>
    <p:extLst>
      <p:ext uri="{BB962C8B-B14F-4D97-AF65-F5344CB8AC3E}">
        <p14:creationId xmlns:p14="http://schemas.microsoft.com/office/powerpoint/2010/main" val="10213578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24</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0614033" y="0"/>
            <a:ext cx="1577967" cy="1233056"/>
          </a:xfrm>
          <a:prstGeom prst="rect">
            <a:avLst/>
          </a:prstGeom>
        </p:spPr>
      </p:pic>
      <p:sp>
        <p:nvSpPr>
          <p:cNvPr id="37" name="TextBox 36">
            <a:extLst>
              <a:ext uri="{FF2B5EF4-FFF2-40B4-BE49-F238E27FC236}">
                <a16:creationId xmlns:a16="http://schemas.microsoft.com/office/drawing/2014/main" id="{C96F3C7E-6173-F5DD-48FE-7A579E464BFD}"/>
              </a:ext>
            </a:extLst>
          </p:cNvPr>
          <p:cNvSpPr txBox="1"/>
          <p:nvPr/>
        </p:nvSpPr>
        <p:spPr>
          <a:xfrm>
            <a:off x="110965" y="188944"/>
            <a:ext cx="5257448" cy="707886"/>
          </a:xfrm>
          <a:prstGeom prst="rect">
            <a:avLst/>
          </a:prstGeom>
          <a:noFill/>
        </p:spPr>
        <p:txBody>
          <a:bodyPr wrap="square" lIns="91440" tIns="45720" rIns="91440" bIns="45720" anchor="t">
            <a:spAutoFit/>
          </a:bodyPr>
          <a:lstStyle/>
          <a:p>
            <a:r>
              <a:rPr lang="en-US" sz="4000">
                <a:latin typeface="Times New Roman"/>
                <a:cs typeface="Times New Roman"/>
              </a:rPr>
              <a:t>SPRINT 4 RECAP:</a:t>
            </a:r>
          </a:p>
        </p:txBody>
      </p:sp>
      <p:sp>
        <p:nvSpPr>
          <p:cNvPr id="6" name="TextBox 5">
            <a:extLst>
              <a:ext uri="{FF2B5EF4-FFF2-40B4-BE49-F238E27FC236}">
                <a16:creationId xmlns:a16="http://schemas.microsoft.com/office/drawing/2014/main" id="{E63AE9A3-3C16-C97E-79AD-8BB4487418B4}"/>
              </a:ext>
            </a:extLst>
          </p:cNvPr>
          <p:cNvSpPr txBox="1"/>
          <p:nvPr/>
        </p:nvSpPr>
        <p:spPr>
          <a:xfrm>
            <a:off x="204371" y="1028758"/>
            <a:ext cx="2455505" cy="1704569"/>
          </a:xfrm>
          <a:prstGeom prst="rect">
            <a:avLst/>
          </a:prstGeom>
          <a:noFill/>
        </p:spPr>
        <p:txBody>
          <a:bodyPr wrap="square" lIns="91440" tIns="45720" rIns="91440" bIns="45720" anchor="t">
            <a:spAutoFit/>
          </a:bodyPr>
          <a:lstStyle/>
          <a:p>
            <a:pPr marL="285750" indent="-285750">
              <a:lnSpc>
                <a:spcPct val="150000"/>
              </a:lnSpc>
              <a:buFont typeface="Wingdings" panose="05000000000000000000" pitchFamily="2" charset="2"/>
              <a:buChar char="Ø"/>
            </a:pPr>
            <a:r>
              <a:rPr lang="en-US">
                <a:latin typeface="Times New Roman"/>
                <a:cs typeface="Times New Roman"/>
              </a:rPr>
              <a:t>Wishlist.</a:t>
            </a:r>
            <a:endParaRPr lang="en-US">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a:latin typeface="Times New Roman"/>
                <a:cs typeface="Times New Roman"/>
              </a:rPr>
              <a:t>Messages.  </a:t>
            </a:r>
            <a:endParaRPr lang="en-US">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a:latin typeface="Times New Roman"/>
                <a:cs typeface="Times New Roman"/>
              </a:rPr>
              <a:t>Top 10 courses.</a:t>
            </a:r>
            <a:endParaRPr lang="en-US">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a:latin typeface="Times New Roman"/>
                <a:cs typeface="Times New Roman"/>
              </a:rPr>
              <a:t>Guest profile.</a:t>
            </a:r>
            <a:endParaRPr lang="en-US">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90FAC71-A7FD-A0C8-ACD4-CADCCC81581D}"/>
              </a:ext>
            </a:extLst>
          </p:cNvPr>
          <p:cNvSpPr txBox="1"/>
          <p:nvPr/>
        </p:nvSpPr>
        <p:spPr>
          <a:xfrm>
            <a:off x="204371" y="3709174"/>
            <a:ext cx="5257448" cy="707886"/>
          </a:xfrm>
          <a:prstGeom prst="rect">
            <a:avLst/>
          </a:prstGeom>
          <a:noFill/>
        </p:spPr>
        <p:txBody>
          <a:bodyPr wrap="square">
            <a:spAutoFit/>
          </a:bodyPr>
          <a:lstStyle/>
          <a:p>
            <a:r>
              <a:rPr lang="en-US" sz="4000">
                <a:latin typeface="Times New Roman" panose="02020603050405020304" pitchFamily="18" charset="0"/>
                <a:cs typeface="Times New Roman" panose="02020603050405020304" pitchFamily="18" charset="0"/>
              </a:rPr>
              <a:t>PROJECT RECAP:</a:t>
            </a:r>
          </a:p>
        </p:txBody>
      </p:sp>
      <p:sp>
        <p:nvSpPr>
          <p:cNvPr id="3" name="TextBox 2">
            <a:extLst>
              <a:ext uri="{FF2B5EF4-FFF2-40B4-BE49-F238E27FC236}">
                <a16:creationId xmlns:a16="http://schemas.microsoft.com/office/drawing/2014/main" id="{BCA154C6-A797-7177-C968-E6D71156B9B1}"/>
              </a:ext>
            </a:extLst>
          </p:cNvPr>
          <p:cNvSpPr txBox="1"/>
          <p:nvPr/>
        </p:nvSpPr>
        <p:spPr>
          <a:xfrm>
            <a:off x="204371" y="4417060"/>
            <a:ext cx="2536611" cy="212006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SignUp</a:t>
            </a:r>
            <a:endParaRPr lang="en-US">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Login</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Logout</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Create My Account</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Update My Account</a:t>
            </a:r>
          </a:p>
        </p:txBody>
      </p:sp>
      <p:sp>
        <p:nvSpPr>
          <p:cNvPr id="8" name="TextBox 7">
            <a:extLst>
              <a:ext uri="{FF2B5EF4-FFF2-40B4-BE49-F238E27FC236}">
                <a16:creationId xmlns:a16="http://schemas.microsoft.com/office/drawing/2014/main" id="{52D0DEEF-71D0-7685-B260-0D66EE71D686}"/>
              </a:ext>
            </a:extLst>
          </p:cNvPr>
          <p:cNvSpPr txBox="1"/>
          <p:nvPr/>
        </p:nvSpPr>
        <p:spPr>
          <a:xfrm>
            <a:off x="3783382" y="4303784"/>
            <a:ext cx="3784818" cy="212006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Forgot password</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Add Course</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List Course</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Delete Course</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Course Details</a:t>
            </a:r>
          </a:p>
        </p:txBody>
      </p:sp>
      <p:sp>
        <p:nvSpPr>
          <p:cNvPr id="9" name="TextBox 8">
            <a:extLst>
              <a:ext uri="{FF2B5EF4-FFF2-40B4-BE49-F238E27FC236}">
                <a16:creationId xmlns:a16="http://schemas.microsoft.com/office/drawing/2014/main" id="{C240C251-CE87-758F-FD95-EB53C297BD4B}"/>
              </a:ext>
            </a:extLst>
          </p:cNvPr>
          <p:cNvSpPr txBox="1"/>
          <p:nvPr/>
        </p:nvSpPr>
        <p:spPr>
          <a:xfrm>
            <a:off x="7141029" y="4419600"/>
            <a:ext cx="2743200" cy="1704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a:latin typeface="Times New Roman"/>
                <a:cs typeface="Arial"/>
              </a:rPr>
              <a:t>Course Wishlist​</a:t>
            </a:r>
            <a:endParaRPr lang="en-US"/>
          </a:p>
          <a:p>
            <a:pPr marL="285750" indent="-285750">
              <a:lnSpc>
                <a:spcPct val="150000"/>
              </a:lnSpc>
              <a:buFont typeface="Wingdings"/>
              <a:buChar char="Ø"/>
            </a:pPr>
            <a:r>
              <a:rPr lang="en-US">
                <a:latin typeface="Times New Roman"/>
                <a:cs typeface="Arial"/>
              </a:rPr>
              <a:t>Messages</a:t>
            </a:r>
          </a:p>
          <a:p>
            <a:pPr marL="285750" indent="-285750">
              <a:lnSpc>
                <a:spcPct val="150000"/>
              </a:lnSpc>
              <a:buFont typeface="Wingdings"/>
              <a:buChar char="Ø"/>
            </a:pPr>
            <a:r>
              <a:rPr lang="en-US">
                <a:latin typeface="Times New Roman"/>
                <a:cs typeface="Arial"/>
              </a:rPr>
              <a:t>Top 10 courses </a:t>
            </a:r>
          </a:p>
          <a:p>
            <a:pPr marL="285750" indent="-285750">
              <a:lnSpc>
                <a:spcPct val="150000"/>
              </a:lnSpc>
              <a:buFont typeface="Wingdings"/>
              <a:buChar char="Ø"/>
            </a:pPr>
            <a:r>
              <a:rPr lang="en-US">
                <a:latin typeface="Times New Roman"/>
                <a:cs typeface="Arial"/>
              </a:rPr>
              <a:t>Guest Profile</a:t>
            </a:r>
          </a:p>
        </p:txBody>
      </p:sp>
    </p:spTree>
    <p:extLst>
      <p:ext uri="{BB962C8B-B14F-4D97-AF65-F5344CB8AC3E}">
        <p14:creationId xmlns:p14="http://schemas.microsoft.com/office/powerpoint/2010/main" val="914097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393290" y="136525"/>
            <a:ext cx="10515600" cy="640080"/>
          </a:xfrm>
        </p:spPr>
        <p:txBody>
          <a:bodyPr>
            <a:normAutofit/>
          </a:bodyPr>
          <a:lstStyle/>
          <a:p>
            <a:r>
              <a:rPr lang="en-US" sz="4000">
                <a:latin typeface="Times New Roman" panose="02020603050405020304" pitchFamily="18" charset="0"/>
                <a:cs typeface="Times New Roman" panose="02020603050405020304" pitchFamily="18" charset="0"/>
              </a:rPr>
              <a:t>Product Backlog:</a:t>
            </a:r>
          </a:p>
        </p:txBody>
      </p:sp>
      <p:graphicFrame>
        <p:nvGraphicFramePr>
          <p:cNvPr id="24" name="Table 24">
            <a:extLst>
              <a:ext uri="{FF2B5EF4-FFF2-40B4-BE49-F238E27FC236}">
                <a16:creationId xmlns:a16="http://schemas.microsoft.com/office/drawing/2014/main" id="{8C8E2A2C-A728-E33D-52F9-EDC5E4FF4772}"/>
              </a:ext>
            </a:extLst>
          </p:cNvPr>
          <p:cNvGraphicFramePr>
            <a:graphicFrameLocks noGrp="1"/>
          </p:cNvGraphicFramePr>
          <p:nvPr>
            <p:ph sz="half" idx="2"/>
            <p:extLst>
              <p:ext uri="{D42A27DB-BD31-4B8C-83A1-F6EECF244321}">
                <p14:modId xmlns:p14="http://schemas.microsoft.com/office/powerpoint/2010/main" val="3195320731"/>
              </p:ext>
            </p:extLst>
          </p:nvPr>
        </p:nvGraphicFramePr>
        <p:xfrm>
          <a:off x="393290" y="889578"/>
          <a:ext cx="11332028" cy="5547360"/>
        </p:xfrm>
        <a:graphic>
          <a:graphicData uri="http://schemas.openxmlformats.org/drawingml/2006/table">
            <a:tbl>
              <a:tblPr firstRow="1" bandRow="1">
                <a:tableStyleId>{00A15C55-8517-42AA-B614-E9B94910E393}</a:tableStyleId>
              </a:tblPr>
              <a:tblGrid>
                <a:gridCol w="1349506">
                  <a:extLst>
                    <a:ext uri="{9D8B030D-6E8A-4147-A177-3AD203B41FA5}">
                      <a16:colId xmlns:a16="http://schemas.microsoft.com/office/drawing/2014/main" val="2569585369"/>
                    </a:ext>
                  </a:extLst>
                </a:gridCol>
                <a:gridCol w="1131821">
                  <a:extLst>
                    <a:ext uri="{9D8B030D-6E8A-4147-A177-3AD203B41FA5}">
                      <a16:colId xmlns:a16="http://schemas.microsoft.com/office/drawing/2014/main" val="2352684571"/>
                    </a:ext>
                  </a:extLst>
                </a:gridCol>
                <a:gridCol w="5833376">
                  <a:extLst>
                    <a:ext uri="{9D8B030D-6E8A-4147-A177-3AD203B41FA5}">
                      <a16:colId xmlns:a16="http://schemas.microsoft.com/office/drawing/2014/main" val="1230115142"/>
                    </a:ext>
                  </a:extLst>
                </a:gridCol>
                <a:gridCol w="1005775">
                  <a:extLst>
                    <a:ext uri="{9D8B030D-6E8A-4147-A177-3AD203B41FA5}">
                      <a16:colId xmlns:a16="http://schemas.microsoft.com/office/drawing/2014/main" val="2455340512"/>
                    </a:ext>
                  </a:extLst>
                </a:gridCol>
                <a:gridCol w="899803">
                  <a:extLst>
                    <a:ext uri="{9D8B030D-6E8A-4147-A177-3AD203B41FA5}">
                      <a16:colId xmlns:a16="http://schemas.microsoft.com/office/drawing/2014/main" val="3253817561"/>
                    </a:ext>
                  </a:extLst>
                </a:gridCol>
                <a:gridCol w="1111747">
                  <a:extLst>
                    <a:ext uri="{9D8B030D-6E8A-4147-A177-3AD203B41FA5}">
                      <a16:colId xmlns:a16="http://schemas.microsoft.com/office/drawing/2014/main" val="1813684462"/>
                    </a:ext>
                  </a:extLst>
                </a:gridCol>
              </a:tblGrid>
              <a:tr h="328140">
                <a:tc>
                  <a:txBody>
                    <a:bodyPr/>
                    <a:lstStyle/>
                    <a:p>
                      <a:pPr algn="ctr"/>
                      <a:r>
                        <a:rPr lang="en-US" sz="2000">
                          <a:latin typeface="Times New Roman" panose="02020603050405020304" pitchFamily="18" charset="0"/>
                          <a:cs typeface="Times New Roman" panose="02020603050405020304" pitchFamily="18" charset="0"/>
                        </a:rPr>
                        <a:t>Id</a:t>
                      </a:r>
                    </a:p>
                  </a:txBody>
                  <a:tcPr/>
                </a:tc>
                <a:tc>
                  <a:txBody>
                    <a:bodyPr/>
                    <a:lstStyle/>
                    <a:p>
                      <a:pPr algn="ctr"/>
                      <a:r>
                        <a:rPr lang="en-US" sz="2000">
                          <a:latin typeface="Times New Roman" panose="02020603050405020304" pitchFamily="18" charset="0"/>
                          <a:cs typeface="Times New Roman" panose="02020603050405020304" pitchFamily="18" charset="0"/>
                        </a:rPr>
                        <a:t>Issue Type</a:t>
                      </a:r>
                    </a:p>
                  </a:txBody>
                  <a:tcPr/>
                </a:tc>
                <a:tc>
                  <a:txBody>
                    <a:bodyPr/>
                    <a:lstStyle/>
                    <a:p>
                      <a:pPr algn="ctr"/>
                      <a:r>
                        <a:rPr lang="en-US" sz="2000">
                          <a:latin typeface="Times New Roman" panose="02020603050405020304" pitchFamily="18" charset="0"/>
                          <a:cs typeface="Times New Roman" panose="02020603050405020304" pitchFamily="18" charset="0"/>
                        </a:rPr>
                        <a:t>Story</a:t>
                      </a:r>
                    </a:p>
                  </a:txBody>
                  <a:tcPr/>
                </a:tc>
                <a:tc>
                  <a:txBody>
                    <a:bodyPr/>
                    <a:lstStyle/>
                    <a:p>
                      <a:pPr algn="ctr"/>
                      <a:r>
                        <a:rPr lang="en-US" sz="2000">
                          <a:latin typeface="Times New Roman" panose="02020603050405020304" pitchFamily="18" charset="0"/>
                          <a:cs typeface="Times New Roman" panose="02020603050405020304" pitchFamily="18" charset="0"/>
                        </a:rPr>
                        <a:t>Status</a:t>
                      </a:r>
                    </a:p>
                  </a:txBody>
                  <a:tcPr/>
                </a:tc>
                <a:tc>
                  <a:txBody>
                    <a:bodyPr/>
                    <a:lstStyle/>
                    <a:p>
                      <a:pPr algn="ctr"/>
                      <a:r>
                        <a:rPr lang="en-US" sz="2000">
                          <a:latin typeface="Times New Roman" panose="02020603050405020304" pitchFamily="18" charset="0"/>
                          <a:cs typeface="Times New Roman" panose="02020603050405020304" pitchFamily="18" charset="0"/>
                        </a:rPr>
                        <a:t>Story Points</a:t>
                      </a:r>
                    </a:p>
                  </a:txBody>
                  <a:tcPr/>
                </a:tc>
                <a:tc>
                  <a:txBody>
                    <a:bodyPr/>
                    <a:lstStyle/>
                    <a:p>
                      <a:pPr algn="ctr"/>
                      <a:r>
                        <a:rPr lang="en-US" sz="2000">
                          <a:latin typeface="Times New Roman" panose="02020603050405020304" pitchFamily="18" charset="0"/>
                          <a:cs typeface="Times New Roman" panose="02020603050405020304" pitchFamily="18" charset="0"/>
                        </a:rPr>
                        <a:t>Priority</a:t>
                      </a:r>
                    </a:p>
                  </a:txBody>
                  <a:tcPr/>
                </a:tc>
                <a:extLst>
                  <a:ext uri="{0D108BD9-81ED-4DB2-BD59-A6C34878D82A}">
                    <a16:rowId xmlns:a16="http://schemas.microsoft.com/office/drawing/2014/main" val="373024097"/>
                  </a:ext>
                </a:extLst>
              </a:tr>
              <a:tr h="187509">
                <a:tc>
                  <a:txBody>
                    <a:bodyPr/>
                    <a:lstStyle/>
                    <a:p>
                      <a:r>
                        <a:rPr lang="en-US">
                          <a:latin typeface="Times New Roman" panose="02020603050405020304" pitchFamily="18" charset="0"/>
                          <a:cs typeface="Times New Roman" panose="02020603050405020304" pitchFamily="18" charset="0"/>
                        </a:rPr>
                        <a:t>BREW-107</a:t>
                      </a:r>
                    </a:p>
                  </a:txBody>
                  <a:tcPr/>
                </a:tc>
                <a:tc>
                  <a:txBody>
                    <a:bodyPr/>
                    <a:lstStyle/>
                    <a:p>
                      <a:r>
                        <a:rPr lang="en-US">
                          <a:latin typeface="Times New Roman" panose="02020603050405020304" pitchFamily="18" charset="0"/>
                          <a:cs typeface="Times New Roman" panose="02020603050405020304" pitchFamily="18" charset="0"/>
                        </a:rPr>
                        <a:t>Task</a:t>
                      </a:r>
                    </a:p>
                  </a:txBody>
                  <a:tcPr/>
                </a:tc>
                <a:tc>
                  <a:txBody>
                    <a:bodyPr/>
                    <a:lstStyle/>
                    <a:p>
                      <a:r>
                        <a:rPr lang="en-US">
                          <a:latin typeface="Times New Roman" panose="02020603050405020304" pitchFamily="18" charset="0"/>
                          <a:cs typeface="Times New Roman" panose="02020603050405020304" pitchFamily="18" charset="0"/>
                        </a:rPr>
                        <a:t>Need to encrypt the password while storing in Database.</a:t>
                      </a:r>
                    </a:p>
                  </a:txBody>
                  <a:tcPr/>
                </a:tc>
                <a:tc>
                  <a:txBody>
                    <a:bodyPr/>
                    <a:lstStyle/>
                    <a:p>
                      <a:r>
                        <a:rPr lang="en-US">
                          <a:latin typeface="Times New Roman" panose="02020603050405020304" pitchFamily="18" charset="0"/>
                          <a:cs typeface="Times New Roman" panose="02020603050405020304" pitchFamily="18" charset="0"/>
                        </a:rPr>
                        <a:t>To-do</a:t>
                      </a:r>
                    </a:p>
                  </a:txBody>
                  <a:tcPr/>
                </a:tc>
                <a:tc>
                  <a:txBody>
                    <a:bodyPr/>
                    <a:lstStyle/>
                    <a:p>
                      <a:pPr algn="ctr"/>
                      <a:r>
                        <a:rPr lang="en-US">
                          <a:latin typeface="Times New Roman" panose="02020603050405020304" pitchFamily="18" charset="0"/>
                          <a:cs typeface="Times New Roman" panose="02020603050405020304" pitchFamily="18" charset="0"/>
                        </a:rPr>
                        <a:t>3</a:t>
                      </a:r>
                    </a:p>
                  </a:txBody>
                  <a:tcPr/>
                </a:tc>
                <a:tc>
                  <a:txBody>
                    <a:bodyPr/>
                    <a:lstStyle/>
                    <a:p>
                      <a:pPr algn="ctr"/>
                      <a:r>
                        <a:rPr lang="en-US">
                          <a:latin typeface="Times New Roman" panose="02020603050405020304" pitchFamily="18" charset="0"/>
                          <a:cs typeface="Times New Roman" panose="02020603050405020304" pitchFamily="18" charset="0"/>
                        </a:rPr>
                        <a:t>Medium</a:t>
                      </a:r>
                    </a:p>
                  </a:txBody>
                  <a:tcPr/>
                </a:tc>
                <a:extLst>
                  <a:ext uri="{0D108BD9-81ED-4DB2-BD59-A6C34878D82A}">
                    <a16:rowId xmlns:a16="http://schemas.microsoft.com/office/drawing/2014/main" val="3635026514"/>
                  </a:ext>
                </a:extLst>
              </a:tr>
              <a:tr h="328140">
                <a:tc>
                  <a:txBody>
                    <a:bodyPr/>
                    <a:lstStyle/>
                    <a:p>
                      <a:r>
                        <a:rPr lang="en-US">
                          <a:latin typeface="Times New Roman" panose="02020603050405020304" pitchFamily="18" charset="0"/>
                          <a:cs typeface="Times New Roman" panose="02020603050405020304" pitchFamily="18" charset="0"/>
                        </a:rPr>
                        <a:t>BREW-108</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As a Student, I want to do the payment so that I can join or able to see the class of the course that I want to learn.</a:t>
                      </a:r>
                    </a:p>
                  </a:txBody>
                  <a:tcPr/>
                </a:tc>
                <a:tc>
                  <a:txBody>
                    <a:bodyPr/>
                    <a:lstStyle/>
                    <a:p>
                      <a:r>
                        <a:rPr lang="en-US">
                          <a:latin typeface="Times New Roman" panose="02020603050405020304" pitchFamily="18" charset="0"/>
                          <a:cs typeface="Times New Roman" panose="02020603050405020304" pitchFamily="18" charset="0"/>
                        </a:rPr>
                        <a:t>To-do</a:t>
                      </a:r>
                    </a:p>
                  </a:txBody>
                  <a:tcPr/>
                </a:tc>
                <a:tc>
                  <a:txBody>
                    <a:bodyPr/>
                    <a:lstStyle/>
                    <a:p>
                      <a:pPr algn="ctr"/>
                      <a:r>
                        <a:rPr lang="en-US">
                          <a:latin typeface="Times New Roman" panose="02020603050405020304" pitchFamily="18" charset="0"/>
                          <a:cs typeface="Times New Roman" panose="02020603050405020304" pitchFamily="18" charset="0"/>
                        </a:rPr>
                        <a:t>8</a:t>
                      </a:r>
                    </a:p>
                  </a:txBody>
                  <a:tcPr/>
                </a:tc>
                <a:tc>
                  <a:txBody>
                    <a:bodyPr/>
                    <a:lstStyle/>
                    <a:p>
                      <a:pPr algn="ctr"/>
                      <a:r>
                        <a:rPr lang="en-US">
                          <a:latin typeface="Times New Roman" panose="02020603050405020304" pitchFamily="18" charset="0"/>
                          <a:cs typeface="Times New Roman" panose="02020603050405020304" pitchFamily="18" charset="0"/>
                        </a:rPr>
                        <a:t>Medium</a:t>
                      </a:r>
                    </a:p>
                  </a:txBody>
                  <a:tcPr/>
                </a:tc>
                <a:extLst>
                  <a:ext uri="{0D108BD9-81ED-4DB2-BD59-A6C34878D82A}">
                    <a16:rowId xmlns:a16="http://schemas.microsoft.com/office/drawing/2014/main" val="3424617450"/>
                  </a:ext>
                </a:extLst>
              </a:tr>
              <a:tr h="187509">
                <a:tc>
                  <a:txBody>
                    <a:bodyPr/>
                    <a:lstStyle/>
                    <a:p>
                      <a:r>
                        <a:rPr lang="en-US">
                          <a:latin typeface="Times New Roman" panose="02020603050405020304" pitchFamily="18" charset="0"/>
                          <a:cs typeface="Times New Roman" panose="02020603050405020304" pitchFamily="18" charset="0"/>
                        </a:rPr>
                        <a:t>BREW-109</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As a user I want faster loading pages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So that I don’t have to wait for the pages to load.</a:t>
                      </a:r>
                    </a:p>
                  </a:txBody>
                  <a:tcPr/>
                </a:tc>
                <a:tc>
                  <a:txBody>
                    <a:bodyPr/>
                    <a:lstStyle/>
                    <a:p>
                      <a:r>
                        <a:rPr lang="en-US">
                          <a:latin typeface="Times New Roman" panose="02020603050405020304" pitchFamily="18" charset="0"/>
                          <a:cs typeface="Times New Roman" panose="02020603050405020304" pitchFamily="18" charset="0"/>
                        </a:rPr>
                        <a:t>Done</a:t>
                      </a:r>
                    </a:p>
                  </a:txBody>
                  <a:tcPr/>
                </a:tc>
                <a:tc>
                  <a:txBody>
                    <a:bodyPr/>
                    <a:lstStyle/>
                    <a:p>
                      <a:pPr algn="ctr"/>
                      <a:r>
                        <a:rPr lang="en-US">
                          <a:latin typeface="Times New Roman" panose="02020603050405020304" pitchFamily="18" charset="0"/>
                          <a:cs typeface="Times New Roman" panose="02020603050405020304" pitchFamily="18" charset="0"/>
                        </a:rPr>
                        <a:t>1</a:t>
                      </a:r>
                    </a:p>
                  </a:txBody>
                  <a:tcPr/>
                </a:tc>
                <a:tc>
                  <a:txBody>
                    <a:bodyPr/>
                    <a:lstStyle/>
                    <a:p>
                      <a:pPr algn="ctr"/>
                      <a:r>
                        <a:rPr lang="en-US">
                          <a:latin typeface="Times New Roman" panose="02020603050405020304" pitchFamily="18" charset="0"/>
                          <a:cs typeface="Times New Roman" panose="02020603050405020304" pitchFamily="18" charset="0"/>
                        </a:rPr>
                        <a:t>High</a:t>
                      </a:r>
                    </a:p>
                  </a:txBody>
                  <a:tcPr/>
                </a:tc>
                <a:extLst>
                  <a:ext uri="{0D108BD9-81ED-4DB2-BD59-A6C34878D82A}">
                    <a16:rowId xmlns:a16="http://schemas.microsoft.com/office/drawing/2014/main" val="1388070450"/>
                  </a:ext>
                </a:extLst>
              </a:tr>
              <a:tr h="328140">
                <a:tc>
                  <a:txBody>
                    <a:bodyPr/>
                    <a:lstStyle/>
                    <a:p>
                      <a:r>
                        <a:rPr lang="en-US">
                          <a:latin typeface="Times New Roman" panose="02020603050405020304" pitchFamily="18" charset="0"/>
                          <a:cs typeface="Times New Roman" panose="02020603050405020304" pitchFamily="18" charset="0"/>
                        </a:rPr>
                        <a:t>BREW-131</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r>
                        <a:rPr lang="en-US">
                          <a:latin typeface="Times New Roman" panose="02020603050405020304" pitchFamily="18" charset="0"/>
                          <a:cs typeface="Times New Roman" panose="02020603050405020304" pitchFamily="18" charset="0"/>
                        </a:rPr>
                        <a:t>As a user, I want the content in my language because it is convenient for me.</a:t>
                      </a:r>
                    </a:p>
                  </a:txBody>
                  <a:tcPr/>
                </a:tc>
                <a:tc>
                  <a:txBody>
                    <a:bodyPr/>
                    <a:lstStyle/>
                    <a:p>
                      <a:r>
                        <a:rPr lang="en-US">
                          <a:latin typeface="Times New Roman" panose="02020603050405020304" pitchFamily="18" charset="0"/>
                          <a:cs typeface="Times New Roman" panose="02020603050405020304" pitchFamily="18" charset="0"/>
                        </a:rPr>
                        <a:t>Done</a:t>
                      </a:r>
                    </a:p>
                  </a:txBody>
                  <a:tcPr/>
                </a:tc>
                <a:tc>
                  <a:txBody>
                    <a:bodyPr/>
                    <a:lstStyle/>
                    <a:p>
                      <a:pPr algn="ctr"/>
                      <a:r>
                        <a:rPr lang="en-US">
                          <a:latin typeface="Times New Roman" panose="02020603050405020304" pitchFamily="18" charset="0"/>
                          <a:cs typeface="Times New Roman" panose="02020603050405020304" pitchFamily="18" charset="0"/>
                        </a:rPr>
                        <a:t>5</a:t>
                      </a:r>
                    </a:p>
                  </a:txBody>
                  <a:tcPr/>
                </a:tc>
                <a:tc>
                  <a:txBody>
                    <a:bodyPr/>
                    <a:lstStyle/>
                    <a:p>
                      <a:pPr algn="ctr"/>
                      <a:r>
                        <a:rPr lang="en-US">
                          <a:latin typeface="Times New Roman" panose="02020603050405020304" pitchFamily="18" charset="0"/>
                          <a:cs typeface="Times New Roman" panose="02020603050405020304" pitchFamily="18" charset="0"/>
                        </a:rPr>
                        <a:t>High</a:t>
                      </a:r>
                    </a:p>
                  </a:txBody>
                  <a:tcPr/>
                </a:tc>
                <a:extLst>
                  <a:ext uri="{0D108BD9-81ED-4DB2-BD59-A6C34878D82A}">
                    <a16:rowId xmlns:a16="http://schemas.microsoft.com/office/drawing/2014/main" val="3979248575"/>
                  </a:ext>
                </a:extLst>
              </a:tr>
              <a:tr h="328140">
                <a:tc>
                  <a:txBody>
                    <a:bodyPr/>
                    <a:lstStyle/>
                    <a:p>
                      <a:r>
                        <a:rPr lang="en-US">
                          <a:latin typeface="Times New Roman" panose="02020603050405020304" pitchFamily="18" charset="0"/>
                          <a:cs typeface="Times New Roman" panose="02020603050405020304" pitchFamily="18" charset="0"/>
                        </a:rPr>
                        <a:t>BREW-112</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r>
                        <a:rPr lang="en-US">
                          <a:latin typeface="Times New Roman" panose="02020603050405020304" pitchFamily="18" charset="0"/>
                          <a:cs typeface="Times New Roman" panose="02020603050405020304" pitchFamily="18" charset="0"/>
                        </a:rPr>
                        <a:t>As a User, I want to see the notifications, so that I can be able to know the updates.</a:t>
                      </a:r>
                    </a:p>
                  </a:txBody>
                  <a:tcPr/>
                </a:tc>
                <a:tc>
                  <a:txBody>
                    <a:bodyPr/>
                    <a:lstStyle/>
                    <a:p>
                      <a:r>
                        <a:rPr lang="en-US">
                          <a:latin typeface="Times New Roman" panose="02020603050405020304" pitchFamily="18" charset="0"/>
                          <a:cs typeface="Times New Roman" panose="02020603050405020304" pitchFamily="18" charset="0"/>
                        </a:rPr>
                        <a:t>To-do</a:t>
                      </a:r>
                    </a:p>
                  </a:txBody>
                  <a:tcPr/>
                </a:tc>
                <a:tc>
                  <a:txBody>
                    <a:bodyPr/>
                    <a:lstStyle/>
                    <a:p>
                      <a:pPr algn="ctr"/>
                      <a:r>
                        <a:rPr lang="en-US">
                          <a:latin typeface="Times New Roman" panose="02020603050405020304" pitchFamily="18" charset="0"/>
                          <a:cs typeface="Times New Roman" panose="02020603050405020304" pitchFamily="18" charset="0"/>
                        </a:rPr>
                        <a:t>3</a:t>
                      </a:r>
                    </a:p>
                  </a:txBody>
                  <a:tcPr/>
                </a:tc>
                <a:tc>
                  <a:txBody>
                    <a:bodyPr/>
                    <a:lstStyle/>
                    <a:p>
                      <a:pPr algn="ctr"/>
                      <a:r>
                        <a:rPr lang="en-US">
                          <a:latin typeface="Times New Roman" panose="02020603050405020304" pitchFamily="18" charset="0"/>
                          <a:cs typeface="Times New Roman" panose="02020603050405020304" pitchFamily="18" charset="0"/>
                        </a:rPr>
                        <a:t>Low</a:t>
                      </a:r>
                    </a:p>
                  </a:txBody>
                  <a:tcPr/>
                </a:tc>
                <a:extLst>
                  <a:ext uri="{0D108BD9-81ED-4DB2-BD59-A6C34878D82A}">
                    <a16:rowId xmlns:a16="http://schemas.microsoft.com/office/drawing/2014/main" val="3181022261"/>
                  </a:ext>
                </a:extLst>
              </a:tr>
              <a:tr h="328140">
                <a:tc>
                  <a:txBody>
                    <a:bodyPr/>
                    <a:lstStyle/>
                    <a:p>
                      <a:r>
                        <a:rPr lang="en-US">
                          <a:latin typeface="Times New Roman" panose="02020603050405020304" pitchFamily="18" charset="0"/>
                          <a:cs typeface="Times New Roman" panose="02020603050405020304" pitchFamily="18" charset="0"/>
                        </a:rPr>
                        <a:t>BREW-117</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As a student, I want to check my grades, so that I will know my progress.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To-do</a:t>
                      </a:r>
                    </a:p>
                    <a:p>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5</a:t>
                      </a:r>
                    </a:p>
                  </a:txBody>
                  <a:tcPr/>
                </a:tc>
                <a:tc>
                  <a:txBody>
                    <a:bodyPr/>
                    <a:lstStyle/>
                    <a:p>
                      <a:pPr algn="ctr"/>
                      <a:r>
                        <a:rPr lang="en-US">
                          <a:latin typeface="Times New Roman" panose="02020603050405020304" pitchFamily="18" charset="0"/>
                          <a:cs typeface="Times New Roman" panose="02020603050405020304" pitchFamily="18" charset="0"/>
                        </a:rPr>
                        <a:t>Low</a:t>
                      </a:r>
                    </a:p>
                  </a:txBody>
                  <a:tcPr/>
                </a:tc>
                <a:extLst>
                  <a:ext uri="{0D108BD9-81ED-4DB2-BD59-A6C34878D82A}">
                    <a16:rowId xmlns:a16="http://schemas.microsoft.com/office/drawing/2014/main" val="1253749307"/>
                  </a:ext>
                </a:extLst>
              </a:tr>
              <a:tr h="328140">
                <a:tc>
                  <a:txBody>
                    <a:bodyPr/>
                    <a:lstStyle/>
                    <a:p>
                      <a:r>
                        <a:rPr lang="en-US">
                          <a:latin typeface="Times New Roman" panose="02020603050405020304" pitchFamily="18" charset="0"/>
                          <a:cs typeface="Times New Roman" panose="02020603050405020304" pitchFamily="18" charset="0"/>
                        </a:rPr>
                        <a:t>BREW-129</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r>
                        <a:rPr lang="en-US">
                          <a:latin typeface="Times New Roman" panose="02020603050405020304" pitchFamily="18" charset="0"/>
                          <a:cs typeface="Times New Roman" panose="02020603050405020304" pitchFamily="18" charset="0"/>
                        </a:rPr>
                        <a:t>As a Professor, I want to upload the materials for the course, so that students can revise everything that I taught.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To-do</a:t>
                      </a:r>
                    </a:p>
                    <a:p>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5</a:t>
                      </a:r>
                    </a:p>
                  </a:txBody>
                  <a:tcPr/>
                </a:tc>
                <a:tc>
                  <a:txBody>
                    <a:bodyPr/>
                    <a:lstStyle/>
                    <a:p>
                      <a:pPr algn="ctr"/>
                      <a:r>
                        <a:rPr lang="en-US">
                          <a:latin typeface="Times New Roman" panose="02020603050405020304" pitchFamily="18" charset="0"/>
                          <a:cs typeface="Times New Roman" panose="02020603050405020304" pitchFamily="18" charset="0"/>
                        </a:rPr>
                        <a:t>Medium</a:t>
                      </a:r>
                    </a:p>
                  </a:txBody>
                  <a:tcPr/>
                </a:tc>
                <a:extLst>
                  <a:ext uri="{0D108BD9-81ED-4DB2-BD59-A6C34878D82A}">
                    <a16:rowId xmlns:a16="http://schemas.microsoft.com/office/drawing/2014/main" val="363024718"/>
                  </a:ext>
                </a:extLst>
              </a:tr>
              <a:tr h="328140">
                <a:tc>
                  <a:txBody>
                    <a:bodyPr/>
                    <a:lstStyle/>
                    <a:p>
                      <a:r>
                        <a:rPr lang="en-US">
                          <a:latin typeface="Times New Roman" panose="02020603050405020304" pitchFamily="18" charset="0"/>
                          <a:cs typeface="Times New Roman" panose="02020603050405020304" pitchFamily="18" charset="0"/>
                        </a:rPr>
                        <a:t>BREW-130</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r>
                        <a:rPr lang="en-US">
                          <a:latin typeface="Times New Roman" panose="02020603050405020304" pitchFamily="18" charset="0"/>
                          <a:cs typeface="Times New Roman" panose="02020603050405020304" pitchFamily="18" charset="0"/>
                        </a:rPr>
                        <a:t>As a Student, I want to able to see the materials, so that I can revise everything.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To-do</a:t>
                      </a:r>
                    </a:p>
                    <a:p>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3</a:t>
                      </a:r>
                    </a:p>
                  </a:txBody>
                  <a:tcPr/>
                </a:tc>
                <a:tc>
                  <a:txBody>
                    <a:bodyPr/>
                    <a:lstStyle/>
                    <a:p>
                      <a:pPr algn="ctr"/>
                      <a:r>
                        <a:rPr lang="en-US">
                          <a:latin typeface="Times New Roman" panose="02020603050405020304" pitchFamily="18" charset="0"/>
                          <a:cs typeface="Times New Roman" panose="02020603050405020304" pitchFamily="18" charset="0"/>
                        </a:rPr>
                        <a:t>Medium</a:t>
                      </a:r>
                    </a:p>
                  </a:txBody>
                  <a:tcPr/>
                </a:tc>
                <a:extLst>
                  <a:ext uri="{0D108BD9-81ED-4DB2-BD59-A6C34878D82A}">
                    <a16:rowId xmlns:a16="http://schemas.microsoft.com/office/drawing/2014/main" val="2615359162"/>
                  </a:ext>
                </a:extLst>
              </a:tr>
            </a:tbl>
          </a:graphicData>
        </a:graphic>
      </p:graphicFrame>
      <p:pic>
        <p:nvPicPr>
          <p:cNvPr id="25" name="Picture 24" descr="Logo&#10;&#10;Description automatically generated">
            <a:extLst>
              <a:ext uri="{FF2B5EF4-FFF2-40B4-BE49-F238E27FC236}">
                <a16:creationId xmlns:a16="http://schemas.microsoft.com/office/drawing/2014/main" id="{00467AB0-69C2-A53D-CA18-B84214801627}"/>
              </a:ext>
            </a:extLst>
          </p:cNvPr>
          <p:cNvPicPr>
            <a:picLocks noChangeAspect="1"/>
          </p:cNvPicPr>
          <p:nvPr/>
        </p:nvPicPr>
        <p:blipFill>
          <a:blip r:embed="rId2">
            <a:alphaModFix amt="29000"/>
          </a:blip>
          <a:stretch>
            <a:fillRect/>
          </a:stretch>
        </p:blipFill>
        <p:spPr>
          <a:xfrm>
            <a:off x="10564816" y="23552"/>
            <a:ext cx="1577967" cy="1233056"/>
          </a:xfrm>
          <a:prstGeom prst="rect">
            <a:avLst/>
          </a:prstGeom>
        </p:spPr>
      </p:pic>
    </p:spTree>
    <p:extLst>
      <p:ext uri="{BB962C8B-B14F-4D97-AF65-F5344CB8AC3E}">
        <p14:creationId xmlns:p14="http://schemas.microsoft.com/office/powerpoint/2010/main" val="994681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393290" y="136525"/>
            <a:ext cx="10515600" cy="640080"/>
          </a:xfrm>
        </p:spPr>
        <p:txBody>
          <a:bodyPr>
            <a:normAutofit/>
          </a:bodyPr>
          <a:lstStyle/>
          <a:p>
            <a:r>
              <a:rPr lang="en-US" sz="4000">
                <a:latin typeface="Times New Roman" panose="02020603050405020304" pitchFamily="18" charset="0"/>
                <a:cs typeface="Times New Roman" panose="02020603050405020304" pitchFamily="18" charset="0"/>
              </a:rPr>
              <a:t>Product Backlog:</a:t>
            </a:r>
          </a:p>
        </p:txBody>
      </p:sp>
      <p:graphicFrame>
        <p:nvGraphicFramePr>
          <p:cNvPr id="24" name="Table 24">
            <a:extLst>
              <a:ext uri="{FF2B5EF4-FFF2-40B4-BE49-F238E27FC236}">
                <a16:creationId xmlns:a16="http://schemas.microsoft.com/office/drawing/2014/main" id="{8C8E2A2C-A728-E33D-52F9-EDC5E4FF4772}"/>
              </a:ext>
            </a:extLst>
          </p:cNvPr>
          <p:cNvGraphicFramePr>
            <a:graphicFrameLocks noGrp="1"/>
          </p:cNvGraphicFramePr>
          <p:nvPr>
            <p:ph sz="half" idx="2"/>
            <p:extLst>
              <p:ext uri="{D42A27DB-BD31-4B8C-83A1-F6EECF244321}">
                <p14:modId xmlns:p14="http://schemas.microsoft.com/office/powerpoint/2010/main" val="1126983510"/>
              </p:ext>
            </p:extLst>
          </p:nvPr>
        </p:nvGraphicFramePr>
        <p:xfrm>
          <a:off x="519253" y="915383"/>
          <a:ext cx="11084916" cy="3261360"/>
        </p:xfrm>
        <a:graphic>
          <a:graphicData uri="http://schemas.openxmlformats.org/drawingml/2006/table">
            <a:tbl>
              <a:tblPr firstRow="1" bandRow="1">
                <a:tableStyleId>{00A15C55-8517-42AA-B614-E9B94910E393}</a:tableStyleId>
              </a:tblPr>
              <a:tblGrid>
                <a:gridCol w="1313135">
                  <a:extLst>
                    <a:ext uri="{9D8B030D-6E8A-4147-A177-3AD203B41FA5}">
                      <a16:colId xmlns:a16="http://schemas.microsoft.com/office/drawing/2014/main" val="2569585369"/>
                    </a:ext>
                  </a:extLst>
                </a:gridCol>
                <a:gridCol w="1107927">
                  <a:extLst>
                    <a:ext uri="{9D8B030D-6E8A-4147-A177-3AD203B41FA5}">
                      <a16:colId xmlns:a16="http://schemas.microsoft.com/office/drawing/2014/main" val="2352684571"/>
                    </a:ext>
                  </a:extLst>
                </a:gridCol>
                <a:gridCol w="5710230">
                  <a:extLst>
                    <a:ext uri="{9D8B030D-6E8A-4147-A177-3AD203B41FA5}">
                      <a16:colId xmlns:a16="http://schemas.microsoft.com/office/drawing/2014/main" val="1230115142"/>
                    </a:ext>
                  </a:extLst>
                </a:gridCol>
                <a:gridCol w="984541">
                  <a:extLst>
                    <a:ext uri="{9D8B030D-6E8A-4147-A177-3AD203B41FA5}">
                      <a16:colId xmlns:a16="http://schemas.microsoft.com/office/drawing/2014/main" val="2455340512"/>
                    </a:ext>
                  </a:extLst>
                </a:gridCol>
                <a:gridCol w="869628">
                  <a:extLst>
                    <a:ext uri="{9D8B030D-6E8A-4147-A177-3AD203B41FA5}">
                      <a16:colId xmlns:a16="http://schemas.microsoft.com/office/drawing/2014/main" val="3253817561"/>
                    </a:ext>
                  </a:extLst>
                </a:gridCol>
                <a:gridCol w="1099455">
                  <a:extLst>
                    <a:ext uri="{9D8B030D-6E8A-4147-A177-3AD203B41FA5}">
                      <a16:colId xmlns:a16="http://schemas.microsoft.com/office/drawing/2014/main" val="3637504278"/>
                    </a:ext>
                  </a:extLst>
                </a:gridCol>
              </a:tblGrid>
              <a:tr h="328140">
                <a:tc>
                  <a:txBody>
                    <a:bodyPr/>
                    <a:lstStyle/>
                    <a:p>
                      <a:pPr algn="ctr"/>
                      <a:r>
                        <a:rPr lang="en-US" sz="2000">
                          <a:latin typeface="Times New Roman" panose="02020603050405020304" pitchFamily="18" charset="0"/>
                          <a:cs typeface="Times New Roman" panose="02020603050405020304" pitchFamily="18" charset="0"/>
                        </a:rPr>
                        <a:t>Id</a:t>
                      </a:r>
                    </a:p>
                  </a:txBody>
                  <a:tcPr/>
                </a:tc>
                <a:tc>
                  <a:txBody>
                    <a:bodyPr/>
                    <a:lstStyle/>
                    <a:p>
                      <a:pPr algn="ctr"/>
                      <a:r>
                        <a:rPr lang="en-US" sz="2000">
                          <a:latin typeface="Times New Roman" panose="02020603050405020304" pitchFamily="18" charset="0"/>
                          <a:cs typeface="Times New Roman" panose="02020603050405020304" pitchFamily="18" charset="0"/>
                        </a:rPr>
                        <a:t>Issue Type</a:t>
                      </a:r>
                    </a:p>
                  </a:txBody>
                  <a:tcPr/>
                </a:tc>
                <a:tc>
                  <a:txBody>
                    <a:bodyPr/>
                    <a:lstStyle/>
                    <a:p>
                      <a:pPr algn="ctr"/>
                      <a:r>
                        <a:rPr lang="en-US" sz="2000">
                          <a:latin typeface="Times New Roman" panose="02020603050405020304" pitchFamily="18" charset="0"/>
                          <a:cs typeface="Times New Roman" panose="02020603050405020304" pitchFamily="18" charset="0"/>
                        </a:rPr>
                        <a:t>Story</a:t>
                      </a:r>
                    </a:p>
                  </a:txBody>
                  <a:tcPr/>
                </a:tc>
                <a:tc>
                  <a:txBody>
                    <a:bodyPr/>
                    <a:lstStyle/>
                    <a:p>
                      <a:pPr algn="ctr"/>
                      <a:r>
                        <a:rPr lang="en-US" sz="2000">
                          <a:latin typeface="Times New Roman" panose="02020603050405020304" pitchFamily="18" charset="0"/>
                          <a:cs typeface="Times New Roman" panose="02020603050405020304" pitchFamily="18" charset="0"/>
                        </a:rPr>
                        <a:t>Status</a:t>
                      </a:r>
                    </a:p>
                  </a:txBody>
                  <a:tcPr/>
                </a:tc>
                <a:tc>
                  <a:txBody>
                    <a:bodyPr/>
                    <a:lstStyle/>
                    <a:p>
                      <a:pPr algn="ctr"/>
                      <a:r>
                        <a:rPr lang="en-US" sz="2000">
                          <a:latin typeface="Times New Roman" panose="02020603050405020304" pitchFamily="18" charset="0"/>
                          <a:cs typeface="Times New Roman" panose="02020603050405020304" pitchFamily="18" charset="0"/>
                        </a:rPr>
                        <a:t>Story Points</a:t>
                      </a:r>
                    </a:p>
                  </a:txBody>
                  <a:tcPr/>
                </a:tc>
                <a:tc>
                  <a:txBody>
                    <a:bodyPr/>
                    <a:lstStyle/>
                    <a:p>
                      <a:pPr algn="ctr"/>
                      <a:r>
                        <a:rPr lang="en-US" sz="2000">
                          <a:latin typeface="Times New Roman" panose="02020603050405020304" pitchFamily="18" charset="0"/>
                          <a:cs typeface="Times New Roman" panose="02020603050405020304" pitchFamily="18" charset="0"/>
                        </a:rPr>
                        <a:t>Priority</a:t>
                      </a:r>
                    </a:p>
                  </a:txBody>
                  <a:tcPr/>
                </a:tc>
                <a:extLst>
                  <a:ext uri="{0D108BD9-81ED-4DB2-BD59-A6C34878D82A}">
                    <a16:rowId xmlns:a16="http://schemas.microsoft.com/office/drawing/2014/main" val="373024097"/>
                  </a:ext>
                </a:extLst>
              </a:tr>
              <a:tr h="187509">
                <a:tc>
                  <a:txBody>
                    <a:bodyPr/>
                    <a:lstStyle/>
                    <a:p>
                      <a:r>
                        <a:rPr lang="en-US">
                          <a:latin typeface="Times New Roman" panose="02020603050405020304" pitchFamily="18" charset="0"/>
                          <a:cs typeface="Times New Roman" panose="02020603050405020304" pitchFamily="18" charset="0"/>
                        </a:rPr>
                        <a:t>BREW-132</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r>
                        <a:rPr lang="en-US">
                          <a:latin typeface="Times New Roman" panose="02020603050405020304" pitchFamily="18" charset="0"/>
                          <a:cs typeface="Times New Roman" panose="02020603050405020304" pitchFamily="18" charset="0"/>
                        </a:rPr>
                        <a:t>As a Student, I want to download the materials, so that I can see them offline as well.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To-do</a:t>
                      </a:r>
                    </a:p>
                    <a:p>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3</a:t>
                      </a:r>
                    </a:p>
                  </a:txBody>
                  <a:tcPr/>
                </a:tc>
                <a:tc>
                  <a:txBody>
                    <a:bodyPr/>
                    <a:lstStyle/>
                    <a:p>
                      <a:pPr algn="ctr"/>
                      <a:r>
                        <a:rPr lang="en-US">
                          <a:latin typeface="Times New Roman" panose="02020603050405020304" pitchFamily="18" charset="0"/>
                          <a:cs typeface="Times New Roman" panose="02020603050405020304" pitchFamily="18" charset="0"/>
                        </a:rPr>
                        <a:t>Low</a:t>
                      </a:r>
                    </a:p>
                  </a:txBody>
                  <a:tcPr/>
                </a:tc>
                <a:extLst>
                  <a:ext uri="{0D108BD9-81ED-4DB2-BD59-A6C34878D82A}">
                    <a16:rowId xmlns:a16="http://schemas.microsoft.com/office/drawing/2014/main" val="3635026514"/>
                  </a:ext>
                </a:extLst>
              </a:tr>
              <a:tr h="0">
                <a:tc>
                  <a:txBody>
                    <a:bodyPr/>
                    <a:lstStyle/>
                    <a:p>
                      <a:r>
                        <a:rPr lang="en-US">
                          <a:latin typeface="Times New Roman" panose="02020603050405020304" pitchFamily="18" charset="0"/>
                          <a:cs typeface="Times New Roman" panose="02020603050405020304" pitchFamily="18" charset="0"/>
                        </a:rPr>
                        <a:t>BREW-133</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As a Professor, I want upload assignments, so that I can check the student's knowledge of my course.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To-do</a:t>
                      </a:r>
                    </a:p>
                    <a:p>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5</a:t>
                      </a:r>
                    </a:p>
                  </a:txBody>
                  <a:tcPr/>
                </a:tc>
                <a:tc>
                  <a:txBody>
                    <a:bodyPr/>
                    <a:lstStyle/>
                    <a:p>
                      <a:pPr algn="ctr"/>
                      <a:r>
                        <a:rPr lang="en-US">
                          <a:latin typeface="Times New Roman" panose="02020603050405020304" pitchFamily="18" charset="0"/>
                          <a:cs typeface="Times New Roman" panose="02020603050405020304" pitchFamily="18" charset="0"/>
                        </a:rPr>
                        <a:t>Low</a:t>
                      </a:r>
                    </a:p>
                  </a:txBody>
                  <a:tcPr/>
                </a:tc>
                <a:extLst>
                  <a:ext uri="{0D108BD9-81ED-4DB2-BD59-A6C34878D82A}">
                    <a16:rowId xmlns:a16="http://schemas.microsoft.com/office/drawing/2014/main" val="3424617450"/>
                  </a:ext>
                </a:extLst>
              </a:tr>
              <a:tr h="187509">
                <a:tc>
                  <a:txBody>
                    <a:bodyPr/>
                    <a:lstStyle/>
                    <a:p>
                      <a:r>
                        <a:rPr lang="en-US">
                          <a:latin typeface="Times New Roman" panose="02020603050405020304" pitchFamily="18" charset="0"/>
                          <a:cs typeface="Times New Roman" panose="02020603050405020304" pitchFamily="18" charset="0"/>
                        </a:rPr>
                        <a:t>BREW-134</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As a Student, I want to submit assignments, so that I professor can see my answers.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To-do</a:t>
                      </a:r>
                    </a:p>
                    <a:p>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5</a:t>
                      </a:r>
                    </a:p>
                  </a:txBody>
                  <a:tcPr/>
                </a:tc>
                <a:tc>
                  <a:txBody>
                    <a:bodyPr/>
                    <a:lstStyle/>
                    <a:p>
                      <a:pPr algn="ctr"/>
                      <a:r>
                        <a:rPr lang="en-US">
                          <a:latin typeface="Times New Roman" panose="02020603050405020304" pitchFamily="18" charset="0"/>
                          <a:cs typeface="Times New Roman" panose="02020603050405020304" pitchFamily="18" charset="0"/>
                        </a:rPr>
                        <a:t>Low</a:t>
                      </a:r>
                    </a:p>
                  </a:txBody>
                  <a:tcPr/>
                </a:tc>
                <a:extLst>
                  <a:ext uri="{0D108BD9-81ED-4DB2-BD59-A6C34878D82A}">
                    <a16:rowId xmlns:a16="http://schemas.microsoft.com/office/drawing/2014/main" val="1388070450"/>
                  </a:ext>
                </a:extLst>
              </a:tr>
              <a:tr h="187509">
                <a:tc>
                  <a:txBody>
                    <a:bodyPr/>
                    <a:lstStyle/>
                    <a:p>
                      <a:r>
                        <a:rPr lang="en-US">
                          <a:latin typeface="Times New Roman" panose="02020603050405020304" pitchFamily="18" charset="0"/>
                          <a:cs typeface="Times New Roman" panose="02020603050405020304" pitchFamily="18" charset="0"/>
                        </a:rPr>
                        <a:t>BREW-137</a:t>
                      </a:r>
                    </a:p>
                  </a:txBody>
                  <a:tcPr/>
                </a:tc>
                <a:tc>
                  <a:txBody>
                    <a:bodyPr/>
                    <a:lstStyle/>
                    <a:p>
                      <a:r>
                        <a:rPr lang="en-US">
                          <a:latin typeface="Times New Roman" panose="02020603050405020304" pitchFamily="18" charset="0"/>
                          <a:cs typeface="Times New Roman" panose="02020603050405020304" pitchFamily="18" charset="0"/>
                        </a:rPr>
                        <a:t>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As an admin I want to change my system setting.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So that I can change the website name </a:t>
                      </a:r>
                    </a:p>
                  </a:txBody>
                  <a:tcPr/>
                </a:tc>
                <a:tc>
                  <a:txBody>
                    <a:bodyPr/>
                    <a:lstStyle/>
                    <a:p>
                      <a:r>
                        <a:rPr lang="en-US">
                          <a:latin typeface="Times New Roman" panose="02020603050405020304" pitchFamily="18" charset="0"/>
                          <a:cs typeface="Times New Roman" panose="02020603050405020304" pitchFamily="18" charset="0"/>
                        </a:rPr>
                        <a:t>Done</a:t>
                      </a:r>
                    </a:p>
                  </a:txBody>
                  <a:tcPr/>
                </a:tc>
                <a:tc>
                  <a:txBody>
                    <a:bodyPr/>
                    <a:lstStyle/>
                    <a:p>
                      <a:pPr algn="ctr"/>
                      <a:r>
                        <a:rPr lang="en-US">
                          <a:latin typeface="Times New Roman" panose="02020603050405020304" pitchFamily="18" charset="0"/>
                          <a:cs typeface="Times New Roman" panose="02020603050405020304" pitchFamily="18" charset="0"/>
                        </a:rPr>
                        <a:t>8</a:t>
                      </a:r>
                    </a:p>
                  </a:txBody>
                  <a:tcPr/>
                </a:tc>
                <a:tc>
                  <a:txBody>
                    <a:bodyPr/>
                    <a:lstStyle/>
                    <a:p>
                      <a:pPr algn="ctr"/>
                      <a:r>
                        <a:rPr lang="en-US">
                          <a:latin typeface="Times New Roman" panose="02020603050405020304" pitchFamily="18" charset="0"/>
                          <a:cs typeface="Times New Roman" panose="02020603050405020304" pitchFamily="18" charset="0"/>
                        </a:rPr>
                        <a:t>High</a:t>
                      </a:r>
                    </a:p>
                  </a:txBody>
                  <a:tcPr/>
                </a:tc>
                <a:extLst>
                  <a:ext uri="{0D108BD9-81ED-4DB2-BD59-A6C34878D82A}">
                    <a16:rowId xmlns:a16="http://schemas.microsoft.com/office/drawing/2014/main" val="1145823750"/>
                  </a:ext>
                </a:extLst>
              </a:tr>
            </a:tbl>
          </a:graphicData>
        </a:graphic>
      </p:graphicFrame>
      <p:sp>
        <p:nvSpPr>
          <p:cNvPr id="13" name="Date Placeholder 12">
            <a:extLst>
              <a:ext uri="{FF2B5EF4-FFF2-40B4-BE49-F238E27FC236}">
                <a16:creationId xmlns:a16="http://schemas.microsoft.com/office/drawing/2014/main" id="{D7E038A6-5C4B-8610-1C5F-19558135A1CE}"/>
              </a:ext>
            </a:extLst>
          </p:cNvPr>
          <p:cNvSpPr>
            <a:spLocks noGrp="1"/>
          </p:cNvSpPr>
          <p:nvPr>
            <p:ph type="dt" sz="half" idx="10"/>
          </p:nvPr>
        </p:nvSpPr>
        <p:spPr/>
        <p:txBody>
          <a:bodyPr/>
          <a:lstStyle/>
          <a:p>
            <a:r>
              <a:rPr lang="en-US"/>
              <a:t> </a:t>
            </a:r>
          </a:p>
        </p:txBody>
      </p:sp>
      <p:sp>
        <p:nvSpPr>
          <p:cNvPr id="15" name="Slide Number Placeholder 14">
            <a:extLst>
              <a:ext uri="{FF2B5EF4-FFF2-40B4-BE49-F238E27FC236}">
                <a16:creationId xmlns:a16="http://schemas.microsoft.com/office/drawing/2014/main" id="{12E90052-86A8-562B-A7DD-F3355BC77362}"/>
              </a:ext>
            </a:extLst>
          </p:cNvPr>
          <p:cNvSpPr>
            <a:spLocks noGrp="1"/>
          </p:cNvSpPr>
          <p:nvPr>
            <p:ph type="sldNum" sz="quarter" idx="12"/>
          </p:nvPr>
        </p:nvSpPr>
        <p:spPr/>
        <p:txBody>
          <a:bodyPr/>
          <a:lstStyle/>
          <a:p>
            <a:fld id="{B5CEABB6-07DC-46E8-9B57-56EC44A396E5}" type="slidenum">
              <a:rPr lang="en-US" smtClean="0"/>
              <a:pPr/>
              <a:t>26</a:t>
            </a:fld>
            <a:endParaRPr lang="en-US"/>
          </a:p>
        </p:txBody>
      </p:sp>
      <p:pic>
        <p:nvPicPr>
          <p:cNvPr id="2" name="Picture 1" descr="Logo&#10;&#10;Description automatically generated">
            <a:extLst>
              <a:ext uri="{FF2B5EF4-FFF2-40B4-BE49-F238E27FC236}">
                <a16:creationId xmlns:a16="http://schemas.microsoft.com/office/drawing/2014/main" id="{BF588C46-409F-BBB0-175F-EBB8575FE02F}"/>
              </a:ext>
            </a:extLst>
          </p:cNvPr>
          <p:cNvPicPr>
            <a:picLocks noChangeAspect="1"/>
          </p:cNvPicPr>
          <p:nvPr/>
        </p:nvPicPr>
        <p:blipFill>
          <a:blip r:embed="rId2">
            <a:alphaModFix amt="29000"/>
          </a:blip>
          <a:stretch>
            <a:fillRect/>
          </a:stretch>
        </p:blipFill>
        <p:spPr>
          <a:xfrm>
            <a:off x="10564816" y="23552"/>
            <a:ext cx="1577967" cy="1233056"/>
          </a:xfrm>
          <a:prstGeom prst="rect">
            <a:avLst/>
          </a:prstGeom>
        </p:spPr>
      </p:pic>
    </p:spTree>
    <p:extLst>
      <p:ext uri="{BB962C8B-B14F-4D97-AF65-F5344CB8AC3E}">
        <p14:creationId xmlns:p14="http://schemas.microsoft.com/office/powerpoint/2010/main" val="2615964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153988" y="150461"/>
            <a:ext cx="10515600" cy="357403"/>
          </a:xfrm>
        </p:spPr>
        <p:txBody>
          <a:bodyPr>
            <a:noAutofit/>
          </a:bodyPr>
          <a:lstStyle/>
          <a:p>
            <a:r>
              <a:rPr lang="en-US" sz="2800">
                <a:latin typeface="Times New Roman"/>
                <a:cs typeface="Times New Roman"/>
              </a:rPr>
              <a:t>Sprint 5 Backlog:</a:t>
            </a:r>
          </a:p>
        </p:txBody>
      </p:sp>
      <p:graphicFrame>
        <p:nvGraphicFramePr>
          <p:cNvPr id="24" name="Table 24">
            <a:extLst>
              <a:ext uri="{FF2B5EF4-FFF2-40B4-BE49-F238E27FC236}">
                <a16:creationId xmlns:a16="http://schemas.microsoft.com/office/drawing/2014/main" id="{8C8E2A2C-A728-E33D-52F9-EDC5E4FF4772}"/>
              </a:ext>
            </a:extLst>
          </p:cNvPr>
          <p:cNvGraphicFramePr>
            <a:graphicFrameLocks noGrp="1"/>
          </p:cNvGraphicFramePr>
          <p:nvPr>
            <p:ph sz="half" idx="2"/>
            <p:extLst>
              <p:ext uri="{D42A27DB-BD31-4B8C-83A1-F6EECF244321}">
                <p14:modId xmlns:p14="http://schemas.microsoft.com/office/powerpoint/2010/main" val="151996592"/>
              </p:ext>
            </p:extLst>
          </p:nvPr>
        </p:nvGraphicFramePr>
        <p:xfrm>
          <a:off x="153629" y="706693"/>
          <a:ext cx="11885605" cy="3108960"/>
        </p:xfrm>
        <a:graphic>
          <a:graphicData uri="http://schemas.openxmlformats.org/drawingml/2006/table">
            <a:tbl>
              <a:tblPr firstRow="1" bandRow="1">
                <a:tableStyleId>{00A15C55-8517-42AA-B614-E9B94910E393}</a:tableStyleId>
              </a:tblPr>
              <a:tblGrid>
                <a:gridCol w="2268681">
                  <a:extLst>
                    <a:ext uri="{9D8B030D-6E8A-4147-A177-3AD203B41FA5}">
                      <a16:colId xmlns:a16="http://schemas.microsoft.com/office/drawing/2014/main" val="2352684571"/>
                    </a:ext>
                  </a:extLst>
                </a:gridCol>
                <a:gridCol w="5655055">
                  <a:extLst>
                    <a:ext uri="{9D8B030D-6E8A-4147-A177-3AD203B41FA5}">
                      <a16:colId xmlns:a16="http://schemas.microsoft.com/office/drawing/2014/main" val="1230115142"/>
                    </a:ext>
                  </a:extLst>
                </a:gridCol>
                <a:gridCol w="3961869">
                  <a:extLst>
                    <a:ext uri="{9D8B030D-6E8A-4147-A177-3AD203B41FA5}">
                      <a16:colId xmlns:a16="http://schemas.microsoft.com/office/drawing/2014/main" val="2455340512"/>
                    </a:ext>
                  </a:extLst>
                </a:gridCol>
              </a:tblGrid>
              <a:tr h="270725">
                <a:tc>
                  <a:txBody>
                    <a:bodyPr/>
                    <a:lstStyle/>
                    <a:p>
                      <a:r>
                        <a:rPr lang="en-US"/>
                        <a:t>UserStories ID</a:t>
                      </a:r>
                    </a:p>
                  </a:txBody>
                  <a:tcPr/>
                </a:tc>
                <a:tc>
                  <a:txBody>
                    <a:bodyPr/>
                    <a:lstStyle/>
                    <a:p>
                      <a:r>
                        <a:rPr lang="en-US"/>
                        <a:t>Summary</a:t>
                      </a:r>
                    </a:p>
                  </a:txBody>
                  <a:tcPr/>
                </a:tc>
                <a:tc>
                  <a:txBody>
                    <a:bodyPr/>
                    <a:lstStyle/>
                    <a:p>
                      <a:r>
                        <a:rPr lang="en-US"/>
                        <a:t>Story Point </a:t>
                      </a:r>
                    </a:p>
                  </a:txBody>
                  <a:tcPr/>
                </a:tc>
                <a:extLst>
                  <a:ext uri="{0D108BD9-81ED-4DB2-BD59-A6C34878D82A}">
                    <a16:rowId xmlns:a16="http://schemas.microsoft.com/office/drawing/2014/main" val="373024097"/>
                  </a:ext>
                </a:extLst>
              </a:tr>
              <a:tr h="672447">
                <a:tc>
                  <a:txBody>
                    <a:bodyPr/>
                    <a:lstStyle/>
                    <a:p>
                      <a:r>
                        <a:rPr lang="en-US"/>
                        <a:t>BREW-109</a:t>
                      </a:r>
                    </a:p>
                  </a:txBody>
                  <a:tcPr/>
                </a:tc>
                <a:tc>
                  <a:txBody>
                    <a:bodyPr/>
                    <a:lstStyle/>
                    <a:p>
                      <a:pPr lvl="0" algn="l">
                        <a:lnSpc>
                          <a:spcPct val="100000"/>
                        </a:lnSpc>
                        <a:spcBef>
                          <a:spcPts val="0"/>
                        </a:spcBef>
                        <a:spcAft>
                          <a:spcPts val="0"/>
                        </a:spcAft>
                        <a:buNone/>
                      </a:pPr>
                      <a:r>
                        <a:rPr lang="en-US" sz="1800" b="0" i="0" u="none" strike="noStrike" noProof="0">
                          <a:latin typeface="Quire Sans Pro Light"/>
                        </a:rPr>
                        <a:t>As a user</a:t>
                      </a:r>
                    </a:p>
                    <a:p>
                      <a:pPr lvl="0" algn="l">
                        <a:lnSpc>
                          <a:spcPct val="100000"/>
                        </a:lnSpc>
                        <a:spcBef>
                          <a:spcPts val="0"/>
                        </a:spcBef>
                        <a:spcAft>
                          <a:spcPts val="0"/>
                        </a:spcAft>
                        <a:buNone/>
                      </a:pPr>
                      <a:r>
                        <a:rPr lang="en-US" sz="1800" b="0" i="0" u="none" strike="noStrike" noProof="0">
                          <a:latin typeface="Quire Sans Pro Light"/>
                        </a:rPr>
                        <a:t>I want faster loading pages </a:t>
                      </a:r>
                    </a:p>
                    <a:p>
                      <a:pPr lvl="0">
                        <a:buNone/>
                      </a:pPr>
                      <a:r>
                        <a:rPr lang="en-US" sz="1800" b="0" i="0" u="none" strike="noStrike" noProof="0">
                          <a:latin typeface="Quire Sans Pro Light"/>
                        </a:rPr>
                        <a:t>So that I don’t have to wait for the pages to load </a:t>
                      </a:r>
                      <a:endParaRPr lang="en-US">
                        <a:latin typeface="Quire Sans Pro Light"/>
                      </a:endParaRPr>
                    </a:p>
                  </a:txBody>
                  <a:tcPr/>
                </a:tc>
                <a:tc>
                  <a:txBody>
                    <a:bodyPr/>
                    <a:lstStyle/>
                    <a:p>
                      <a:r>
                        <a:rPr lang="en-US"/>
                        <a:t>1</a:t>
                      </a:r>
                    </a:p>
                  </a:txBody>
                  <a:tcPr/>
                </a:tc>
                <a:extLst>
                  <a:ext uri="{0D108BD9-81ED-4DB2-BD59-A6C34878D82A}">
                    <a16:rowId xmlns:a16="http://schemas.microsoft.com/office/drawing/2014/main" val="3635026514"/>
                  </a:ext>
                </a:extLst>
              </a:tr>
              <a:tr h="672447">
                <a:tc>
                  <a:txBody>
                    <a:bodyPr/>
                    <a:lstStyle/>
                    <a:p>
                      <a:r>
                        <a:rPr lang="en-US"/>
                        <a:t>BREW-131</a:t>
                      </a:r>
                    </a:p>
                  </a:txBody>
                  <a:tcPr/>
                </a:tc>
                <a:tc>
                  <a:txBody>
                    <a:bodyPr/>
                    <a:lstStyle/>
                    <a:p>
                      <a:pPr lvl="0" algn="l">
                        <a:lnSpc>
                          <a:spcPct val="100000"/>
                        </a:lnSpc>
                        <a:spcBef>
                          <a:spcPts val="0"/>
                        </a:spcBef>
                        <a:spcAft>
                          <a:spcPts val="0"/>
                        </a:spcAft>
                        <a:buNone/>
                      </a:pPr>
                      <a:r>
                        <a:rPr lang="en-US" sz="1800" b="0" i="0" u="none" strike="noStrike" noProof="0">
                          <a:latin typeface="Quire Sans Pro Light"/>
                        </a:rPr>
                        <a:t>As a user </a:t>
                      </a:r>
                    </a:p>
                    <a:p>
                      <a:pPr lvl="0" algn="l">
                        <a:lnSpc>
                          <a:spcPct val="100000"/>
                        </a:lnSpc>
                        <a:spcBef>
                          <a:spcPts val="0"/>
                        </a:spcBef>
                        <a:spcAft>
                          <a:spcPts val="0"/>
                        </a:spcAft>
                        <a:buNone/>
                      </a:pPr>
                      <a:r>
                        <a:rPr lang="en-US" sz="1800" b="0" i="0" u="none" strike="noStrike" noProof="0">
                          <a:latin typeface="Quire Sans Pro Light"/>
                        </a:rPr>
                        <a:t>I want to view the website in my language </a:t>
                      </a:r>
                    </a:p>
                    <a:p>
                      <a:pPr lvl="0" algn="l">
                        <a:lnSpc>
                          <a:spcPct val="100000"/>
                        </a:lnSpc>
                        <a:spcBef>
                          <a:spcPts val="0"/>
                        </a:spcBef>
                        <a:spcAft>
                          <a:spcPts val="0"/>
                        </a:spcAft>
                        <a:buNone/>
                      </a:pPr>
                      <a:r>
                        <a:rPr lang="en-US" sz="1800" b="0" i="0" u="none" strike="noStrike" noProof="0">
                          <a:latin typeface="Quire Sans Pro Light"/>
                        </a:rPr>
                        <a:t>So that I can understand it easily </a:t>
                      </a:r>
                      <a:endParaRPr lang="en-US">
                        <a:latin typeface="Quire Sans Pro Light"/>
                      </a:endParaRPr>
                    </a:p>
                  </a:txBody>
                  <a:tcPr/>
                </a:tc>
                <a:tc>
                  <a:txBody>
                    <a:bodyPr/>
                    <a:lstStyle/>
                    <a:p>
                      <a:r>
                        <a:rPr lang="en-US"/>
                        <a:t>5</a:t>
                      </a:r>
                    </a:p>
                  </a:txBody>
                  <a:tcPr/>
                </a:tc>
                <a:extLst>
                  <a:ext uri="{0D108BD9-81ED-4DB2-BD59-A6C34878D82A}">
                    <a16:rowId xmlns:a16="http://schemas.microsoft.com/office/drawing/2014/main" val="3424617450"/>
                  </a:ext>
                </a:extLst>
              </a:tr>
              <a:tr h="672447">
                <a:tc>
                  <a:txBody>
                    <a:bodyPr/>
                    <a:lstStyle/>
                    <a:p>
                      <a:r>
                        <a:rPr lang="en-US"/>
                        <a:t>BREW-137</a:t>
                      </a:r>
                    </a:p>
                  </a:txBody>
                  <a:tcPr/>
                </a:tc>
                <a:tc>
                  <a:txBody>
                    <a:bodyPr/>
                    <a:lstStyle/>
                    <a:p>
                      <a:pPr lvl="0" algn="l">
                        <a:lnSpc>
                          <a:spcPct val="100000"/>
                        </a:lnSpc>
                        <a:spcBef>
                          <a:spcPts val="0"/>
                        </a:spcBef>
                        <a:spcAft>
                          <a:spcPts val="0"/>
                        </a:spcAft>
                        <a:buNone/>
                      </a:pPr>
                      <a:r>
                        <a:rPr lang="en-US" sz="1800" b="0" i="0" u="none" strike="noStrike" noProof="0">
                          <a:latin typeface="Quire Sans Pro Light"/>
                        </a:rPr>
                        <a:t>As an admin</a:t>
                      </a:r>
                    </a:p>
                    <a:p>
                      <a:pPr lvl="0" algn="l">
                        <a:lnSpc>
                          <a:spcPct val="100000"/>
                        </a:lnSpc>
                        <a:spcBef>
                          <a:spcPts val="0"/>
                        </a:spcBef>
                        <a:spcAft>
                          <a:spcPts val="0"/>
                        </a:spcAft>
                        <a:buNone/>
                      </a:pPr>
                      <a:r>
                        <a:rPr lang="en-US" sz="1800" b="0" i="0" u="none" strike="noStrike" noProof="0">
                          <a:latin typeface="Quire Sans Pro Light"/>
                        </a:rPr>
                        <a:t>I want to change my system setting.</a:t>
                      </a:r>
                    </a:p>
                    <a:p>
                      <a:pPr lvl="0">
                        <a:buNone/>
                      </a:pPr>
                      <a:r>
                        <a:rPr lang="en-US" sz="1800" b="0" i="0" u="none" strike="noStrike" noProof="0">
                          <a:latin typeface="Quire Sans Pro Light"/>
                        </a:rPr>
                        <a:t>So that I can change the website name </a:t>
                      </a:r>
                      <a:endParaRPr lang="en-US">
                        <a:latin typeface="Quire Sans Pro Light"/>
                      </a:endParaRPr>
                    </a:p>
                  </a:txBody>
                  <a:tcPr/>
                </a:tc>
                <a:tc>
                  <a:txBody>
                    <a:bodyPr/>
                    <a:lstStyle/>
                    <a:p>
                      <a:r>
                        <a:rPr lang="en-US"/>
                        <a:t>8</a:t>
                      </a:r>
                    </a:p>
                  </a:txBody>
                  <a:tcPr/>
                </a:tc>
                <a:extLst>
                  <a:ext uri="{0D108BD9-81ED-4DB2-BD59-A6C34878D82A}">
                    <a16:rowId xmlns:a16="http://schemas.microsoft.com/office/drawing/2014/main" val="1388070450"/>
                  </a:ext>
                </a:extLst>
              </a:tr>
            </a:tbl>
          </a:graphicData>
        </a:graphic>
      </p:graphicFrame>
      <p:sp>
        <p:nvSpPr>
          <p:cNvPr id="13" name="Date Placeholder 12">
            <a:extLst>
              <a:ext uri="{FF2B5EF4-FFF2-40B4-BE49-F238E27FC236}">
                <a16:creationId xmlns:a16="http://schemas.microsoft.com/office/drawing/2014/main" id="{D7E038A6-5C4B-8610-1C5F-19558135A1CE}"/>
              </a:ext>
            </a:extLst>
          </p:cNvPr>
          <p:cNvSpPr>
            <a:spLocks noGrp="1"/>
          </p:cNvSpPr>
          <p:nvPr>
            <p:ph type="dt" sz="half" idx="10"/>
          </p:nvPr>
        </p:nvSpPr>
        <p:spPr/>
        <p:txBody>
          <a:bodyPr/>
          <a:lstStyle/>
          <a:p>
            <a:r>
              <a:rPr lang="en-US"/>
              <a:t> </a:t>
            </a:r>
          </a:p>
        </p:txBody>
      </p:sp>
      <p:sp>
        <p:nvSpPr>
          <p:cNvPr id="14" name="Footer Placeholder 13">
            <a:extLst>
              <a:ext uri="{FF2B5EF4-FFF2-40B4-BE49-F238E27FC236}">
                <a16:creationId xmlns:a16="http://schemas.microsoft.com/office/drawing/2014/main" id="{85CCBF41-0D39-B023-3265-8EAF015C58F8}"/>
              </a:ext>
            </a:extLst>
          </p:cNvPr>
          <p:cNvSpPr>
            <a:spLocks noGrp="1"/>
          </p:cNvSpPr>
          <p:nvPr>
            <p:ph type="ftr" sz="quarter" idx="11"/>
          </p:nvPr>
        </p:nvSpPr>
        <p:spPr/>
        <p:txBody>
          <a:bodyPr/>
          <a:lstStyle/>
          <a:p>
            <a:r>
              <a:rPr lang="en-US"/>
              <a:t> </a:t>
            </a:r>
          </a:p>
        </p:txBody>
      </p:sp>
      <p:sp>
        <p:nvSpPr>
          <p:cNvPr id="15" name="Slide Number Placeholder 14">
            <a:extLst>
              <a:ext uri="{FF2B5EF4-FFF2-40B4-BE49-F238E27FC236}">
                <a16:creationId xmlns:a16="http://schemas.microsoft.com/office/drawing/2014/main" id="{12E90052-86A8-562B-A7DD-F3355BC77362}"/>
              </a:ext>
            </a:extLst>
          </p:cNvPr>
          <p:cNvSpPr>
            <a:spLocks noGrp="1"/>
          </p:cNvSpPr>
          <p:nvPr>
            <p:ph type="sldNum" sz="quarter" idx="12"/>
          </p:nvPr>
        </p:nvSpPr>
        <p:spPr/>
        <p:txBody>
          <a:bodyPr/>
          <a:lstStyle/>
          <a:p>
            <a:fld id="{B5CEABB6-07DC-46E8-9B57-56EC44A396E5}" type="slidenum">
              <a:rPr lang="en-US" smtClean="0"/>
              <a:pPr/>
              <a:t>27</a:t>
            </a:fld>
            <a:endParaRPr lang="en-US"/>
          </a:p>
        </p:txBody>
      </p:sp>
      <p:pic>
        <p:nvPicPr>
          <p:cNvPr id="2" name="Picture 1" descr="Logo&#10;&#10;Description automatically generated">
            <a:extLst>
              <a:ext uri="{FF2B5EF4-FFF2-40B4-BE49-F238E27FC236}">
                <a16:creationId xmlns:a16="http://schemas.microsoft.com/office/drawing/2014/main" id="{91EE1CDE-7CAA-1BD9-9B7D-0472D28D4D53}"/>
              </a:ext>
            </a:extLst>
          </p:cNvPr>
          <p:cNvPicPr>
            <a:picLocks noChangeAspect="1"/>
          </p:cNvPicPr>
          <p:nvPr/>
        </p:nvPicPr>
        <p:blipFill>
          <a:blip r:embed="rId2">
            <a:alphaModFix amt="74000"/>
          </a:blip>
          <a:stretch>
            <a:fillRect/>
          </a:stretch>
        </p:blipFill>
        <p:spPr>
          <a:xfrm>
            <a:off x="10669588" y="-15789"/>
            <a:ext cx="1577967" cy="1233056"/>
          </a:xfrm>
          <a:prstGeom prst="rect">
            <a:avLst/>
          </a:prstGeom>
        </p:spPr>
      </p:pic>
    </p:spTree>
    <p:extLst>
      <p:ext uri="{BB962C8B-B14F-4D97-AF65-F5344CB8AC3E}">
        <p14:creationId xmlns:p14="http://schemas.microsoft.com/office/powerpoint/2010/main" val="53631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153988" y="150461"/>
            <a:ext cx="10515600" cy="302623"/>
          </a:xfrm>
        </p:spPr>
        <p:txBody>
          <a:bodyPr>
            <a:noAutofit/>
          </a:bodyPr>
          <a:lstStyle/>
          <a:p>
            <a:r>
              <a:rPr lang="en-US" sz="4000">
                <a:latin typeface="Times New Roman"/>
                <a:cs typeface="Times New Roman"/>
              </a:rPr>
              <a:t>User Stories:</a:t>
            </a:r>
          </a:p>
        </p:txBody>
      </p:sp>
      <p:sp>
        <p:nvSpPr>
          <p:cNvPr id="13" name="Date Placeholder 12">
            <a:extLst>
              <a:ext uri="{FF2B5EF4-FFF2-40B4-BE49-F238E27FC236}">
                <a16:creationId xmlns:a16="http://schemas.microsoft.com/office/drawing/2014/main" id="{D7E038A6-5C4B-8610-1C5F-19558135A1CE}"/>
              </a:ext>
            </a:extLst>
          </p:cNvPr>
          <p:cNvSpPr>
            <a:spLocks noGrp="1"/>
          </p:cNvSpPr>
          <p:nvPr>
            <p:ph type="dt" sz="half" idx="10"/>
          </p:nvPr>
        </p:nvSpPr>
        <p:spPr/>
        <p:txBody>
          <a:bodyPr/>
          <a:lstStyle/>
          <a:p>
            <a:r>
              <a:rPr lang="en-US"/>
              <a:t> </a:t>
            </a:r>
          </a:p>
        </p:txBody>
      </p:sp>
      <p:sp>
        <p:nvSpPr>
          <p:cNvPr id="14" name="Footer Placeholder 13">
            <a:extLst>
              <a:ext uri="{FF2B5EF4-FFF2-40B4-BE49-F238E27FC236}">
                <a16:creationId xmlns:a16="http://schemas.microsoft.com/office/drawing/2014/main" id="{85CCBF41-0D39-B023-3265-8EAF015C58F8}"/>
              </a:ext>
            </a:extLst>
          </p:cNvPr>
          <p:cNvSpPr>
            <a:spLocks noGrp="1"/>
          </p:cNvSpPr>
          <p:nvPr>
            <p:ph type="ftr" sz="quarter" idx="11"/>
          </p:nvPr>
        </p:nvSpPr>
        <p:spPr/>
        <p:txBody>
          <a:bodyPr/>
          <a:lstStyle/>
          <a:p>
            <a:r>
              <a:rPr lang="en-US"/>
              <a:t> </a:t>
            </a:r>
          </a:p>
        </p:txBody>
      </p:sp>
      <p:sp>
        <p:nvSpPr>
          <p:cNvPr id="15" name="Slide Number Placeholder 14">
            <a:extLst>
              <a:ext uri="{FF2B5EF4-FFF2-40B4-BE49-F238E27FC236}">
                <a16:creationId xmlns:a16="http://schemas.microsoft.com/office/drawing/2014/main" id="{12E90052-86A8-562B-A7DD-F3355BC77362}"/>
              </a:ext>
            </a:extLst>
          </p:cNvPr>
          <p:cNvSpPr>
            <a:spLocks noGrp="1"/>
          </p:cNvSpPr>
          <p:nvPr>
            <p:ph type="sldNum" sz="quarter" idx="12"/>
          </p:nvPr>
        </p:nvSpPr>
        <p:spPr/>
        <p:txBody>
          <a:bodyPr/>
          <a:lstStyle/>
          <a:p>
            <a:fld id="{B5CEABB6-07DC-46E8-9B57-56EC44A396E5}" type="slidenum">
              <a:rPr lang="en-US" smtClean="0"/>
              <a:pPr/>
              <a:t>28</a:t>
            </a:fld>
            <a:endParaRPr lang="en-US"/>
          </a:p>
        </p:txBody>
      </p:sp>
      <p:pic>
        <p:nvPicPr>
          <p:cNvPr id="4" name="Picture 3" descr="Logo&#10;&#10;Description automatically generated">
            <a:extLst>
              <a:ext uri="{FF2B5EF4-FFF2-40B4-BE49-F238E27FC236}">
                <a16:creationId xmlns:a16="http://schemas.microsoft.com/office/drawing/2014/main" id="{34F7203E-FD2D-42BA-F4E4-C369A660B0E6}"/>
              </a:ext>
            </a:extLst>
          </p:cNvPr>
          <p:cNvPicPr>
            <a:picLocks noChangeAspect="1"/>
          </p:cNvPicPr>
          <p:nvPr/>
        </p:nvPicPr>
        <p:blipFill>
          <a:blip r:embed="rId2">
            <a:alphaModFix amt="74000"/>
          </a:blip>
          <a:stretch>
            <a:fillRect/>
          </a:stretch>
        </p:blipFill>
        <p:spPr>
          <a:xfrm>
            <a:off x="10669588" y="-15789"/>
            <a:ext cx="1577967" cy="1233056"/>
          </a:xfrm>
          <a:prstGeom prst="rect">
            <a:avLst/>
          </a:prstGeom>
        </p:spPr>
      </p:pic>
      <p:graphicFrame>
        <p:nvGraphicFramePr>
          <p:cNvPr id="9" name="Table 9">
            <a:extLst>
              <a:ext uri="{FF2B5EF4-FFF2-40B4-BE49-F238E27FC236}">
                <a16:creationId xmlns:a16="http://schemas.microsoft.com/office/drawing/2014/main" id="{52303845-2CCE-17D2-BD95-4FF5C30F8D76}"/>
              </a:ext>
            </a:extLst>
          </p:cNvPr>
          <p:cNvGraphicFramePr>
            <a:graphicFrameLocks noGrp="1"/>
          </p:cNvGraphicFramePr>
          <p:nvPr>
            <p:extLst>
              <p:ext uri="{D42A27DB-BD31-4B8C-83A1-F6EECF244321}">
                <p14:modId xmlns:p14="http://schemas.microsoft.com/office/powerpoint/2010/main" val="3411099830"/>
              </p:ext>
            </p:extLst>
          </p:nvPr>
        </p:nvGraphicFramePr>
        <p:xfrm>
          <a:off x="319548" y="786581"/>
          <a:ext cx="11020701" cy="5938956"/>
        </p:xfrm>
        <a:graphic>
          <a:graphicData uri="http://schemas.openxmlformats.org/drawingml/2006/table">
            <a:tbl>
              <a:tblPr firstRow="1" bandRow="1">
                <a:tableStyleId>{5C22544A-7EE6-4342-B048-85BDC9FD1C3A}</a:tableStyleId>
              </a:tblPr>
              <a:tblGrid>
                <a:gridCol w="1594767">
                  <a:extLst>
                    <a:ext uri="{9D8B030D-6E8A-4147-A177-3AD203B41FA5}">
                      <a16:colId xmlns:a16="http://schemas.microsoft.com/office/drawing/2014/main" val="4013307872"/>
                    </a:ext>
                  </a:extLst>
                </a:gridCol>
                <a:gridCol w="4805290">
                  <a:extLst>
                    <a:ext uri="{9D8B030D-6E8A-4147-A177-3AD203B41FA5}">
                      <a16:colId xmlns:a16="http://schemas.microsoft.com/office/drawing/2014/main" val="3980414882"/>
                    </a:ext>
                  </a:extLst>
                </a:gridCol>
                <a:gridCol w="4620644">
                  <a:extLst>
                    <a:ext uri="{9D8B030D-6E8A-4147-A177-3AD203B41FA5}">
                      <a16:colId xmlns:a16="http://schemas.microsoft.com/office/drawing/2014/main" val="2197289230"/>
                    </a:ext>
                  </a:extLst>
                </a:gridCol>
              </a:tblGrid>
              <a:tr h="442438">
                <a:tc>
                  <a:txBody>
                    <a:bodyPr/>
                    <a:lstStyle/>
                    <a:p>
                      <a:r>
                        <a:rPr lang="en-US">
                          <a:solidFill>
                            <a:schemeClr val="tx1"/>
                          </a:solidFill>
                        </a:rPr>
                        <a:t>User Story Id</a:t>
                      </a:r>
                    </a:p>
                  </a:txBody>
                  <a:tcPr>
                    <a:solidFill>
                      <a:schemeClr val="accent4">
                        <a:lumMod val="60000"/>
                        <a:lumOff val="40000"/>
                      </a:schemeClr>
                    </a:solidFill>
                  </a:tcPr>
                </a:tc>
                <a:tc>
                  <a:txBody>
                    <a:bodyPr/>
                    <a:lstStyle/>
                    <a:p>
                      <a:r>
                        <a:rPr lang="en-US">
                          <a:solidFill>
                            <a:schemeClr val="tx1"/>
                          </a:solidFill>
                        </a:rPr>
                        <a:t>Summary</a:t>
                      </a:r>
                    </a:p>
                  </a:txBody>
                  <a:tcPr>
                    <a:solidFill>
                      <a:schemeClr val="accent4">
                        <a:lumMod val="60000"/>
                        <a:lumOff val="40000"/>
                      </a:schemeClr>
                    </a:solidFill>
                  </a:tcPr>
                </a:tc>
                <a:tc>
                  <a:txBody>
                    <a:bodyPr/>
                    <a:lstStyle/>
                    <a:p>
                      <a:r>
                        <a:rPr lang="en-US">
                          <a:solidFill>
                            <a:schemeClr val="tx1"/>
                          </a:solidFill>
                        </a:rPr>
                        <a:t>Status</a:t>
                      </a:r>
                    </a:p>
                  </a:txBody>
                  <a:tcPr>
                    <a:solidFill>
                      <a:schemeClr val="accent4">
                        <a:lumMod val="60000"/>
                        <a:lumOff val="40000"/>
                      </a:schemeClr>
                    </a:solidFill>
                  </a:tcPr>
                </a:tc>
                <a:extLst>
                  <a:ext uri="{0D108BD9-81ED-4DB2-BD59-A6C34878D82A}">
                    <a16:rowId xmlns:a16="http://schemas.microsoft.com/office/drawing/2014/main" val="4145508927"/>
                  </a:ext>
                </a:extLst>
              </a:tr>
              <a:tr h="718961">
                <a:tc rowSpan="2">
                  <a:txBody>
                    <a:bodyPr/>
                    <a:lstStyle/>
                    <a:p>
                      <a:pPr lvl="0">
                        <a:buNone/>
                      </a:pPr>
                      <a:r>
                        <a:rPr lang="en-US" sz="1800" b="0" i="0" u="none" strike="noStrike" noProof="0">
                          <a:latin typeface="Quire Sans Pro Light"/>
                        </a:rPr>
                        <a:t>BREW-109</a:t>
                      </a:r>
                      <a:endParaRPr lang="en-US"/>
                    </a:p>
                  </a:txBody>
                  <a:tcPr>
                    <a:solidFill>
                      <a:schemeClr val="accent4">
                        <a:lumMod val="20000"/>
                        <a:lumOff val="80000"/>
                      </a:schemeClr>
                    </a:solidFill>
                  </a:tcPr>
                </a:tc>
                <a:tc>
                  <a:txBody>
                    <a:bodyPr/>
                    <a:lstStyle/>
                    <a:p>
                      <a:pPr lvl="0" algn="l">
                        <a:lnSpc>
                          <a:spcPct val="100000"/>
                        </a:lnSpc>
                        <a:spcBef>
                          <a:spcPts val="0"/>
                        </a:spcBef>
                        <a:spcAft>
                          <a:spcPts val="0"/>
                        </a:spcAft>
                        <a:buNone/>
                      </a:pPr>
                      <a:r>
                        <a:rPr lang="en-US" sz="1200" b="0" i="0" u="none" strike="noStrike" noProof="0">
                          <a:latin typeface="Times New Roman"/>
                        </a:rPr>
                        <a:t>As a user</a:t>
                      </a:r>
                      <a:endParaRPr lang="en-US" sz="1200">
                        <a:latin typeface="Times New Roman"/>
                      </a:endParaRPr>
                    </a:p>
                    <a:p>
                      <a:pPr lvl="0" algn="l">
                        <a:lnSpc>
                          <a:spcPct val="100000"/>
                        </a:lnSpc>
                        <a:spcBef>
                          <a:spcPts val="0"/>
                        </a:spcBef>
                        <a:spcAft>
                          <a:spcPts val="0"/>
                        </a:spcAft>
                        <a:buNone/>
                      </a:pPr>
                      <a:r>
                        <a:rPr lang="en-US" sz="1200" b="0" i="0" u="none" strike="noStrike" noProof="0">
                          <a:latin typeface="Times New Roman"/>
                        </a:rPr>
                        <a:t>I want faster loading pages </a:t>
                      </a:r>
                    </a:p>
                    <a:p>
                      <a:pPr lvl="0">
                        <a:buNone/>
                      </a:pPr>
                      <a:r>
                        <a:rPr lang="en-US" sz="1200" b="0" i="0" u="none" strike="noStrike" noProof="0">
                          <a:latin typeface="Times New Roman"/>
                        </a:rPr>
                        <a:t>So that I don’t have to wait for the pages to load </a:t>
                      </a:r>
                      <a:endParaRPr lang="en-US" sz="1200">
                        <a:latin typeface="Times New Roman"/>
                      </a:endParaRPr>
                    </a:p>
                  </a:txBody>
                  <a:tcPr>
                    <a:solidFill>
                      <a:schemeClr val="accent4">
                        <a:lumMod val="20000"/>
                        <a:lumOff val="80000"/>
                      </a:schemeClr>
                    </a:solidFill>
                  </a:tcPr>
                </a:tc>
                <a:tc rowSpan="2">
                  <a:txBody>
                    <a:bodyPr/>
                    <a:lstStyle/>
                    <a:p>
                      <a:r>
                        <a:rPr lang="en-US"/>
                        <a:t>Done</a:t>
                      </a:r>
                    </a:p>
                  </a:txBody>
                  <a:tcPr>
                    <a:solidFill>
                      <a:schemeClr val="accent4">
                        <a:lumMod val="20000"/>
                        <a:lumOff val="80000"/>
                      </a:schemeClr>
                    </a:solidFill>
                  </a:tcPr>
                </a:tc>
                <a:extLst>
                  <a:ext uri="{0D108BD9-81ED-4DB2-BD59-A6C34878D82A}">
                    <a16:rowId xmlns:a16="http://schemas.microsoft.com/office/drawing/2014/main" val="1098754457"/>
                  </a:ext>
                </a:extLst>
              </a:tr>
              <a:tr h="970935">
                <a:tc vMerge="1">
                  <a:txBody>
                    <a:bodyPr/>
                    <a:lstStyle/>
                    <a:p>
                      <a:pPr lvl="0">
                        <a:buNone/>
                      </a:pPr>
                      <a:endParaRPr lang="en-US"/>
                    </a:p>
                  </a:txBody>
                  <a:tcPr/>
                </a:tc>
                <a:tc>
                  <a:txBody>
                    <a:bodyPr/>
                    <a:lstStyle/>
                    <a:p>
                      <a:pPr lvl="0" algn="l">
                        <a:lnSpc>
                          <a:spcPct val="100000"/>
                        </a:lnSpc>
                        <a:spcBef>
                          <a:spcPts val="0"/>
                        </a:spcBef>
                        <a:spcAft>
                          <a:spcPts val="0"/>
                        </a:spcAft>
                        <a:buNone/>
                      </a:pPr>
                      <a:r>
                        <a:rPr lang="en-US" sz="1200" b="1" i="0" u="none" strike="noStrike" noProof="0">
                          <a:latin typeface="Times New Roman"/>
                        </a:rPr>
                        <a:t>Scenario </a:t>
                      </a:r>
                      <a:r>
                        <a:rPr lang="en-US" sz="1200" b="0" i="0" u="none" strike="noStrike" noProof="0">
                          <a:latin typeface="Times New Roman"/>
                        </a:rPr>
                        <a:t>The student wants to visit the next page </a:t>
                      </a:r>
                      <a:endParaRPr lang="en-US" sz="1200" b="0" i="0" u="none" strike="noStrike" noProof="0"/>
                    </a:p>
                    <a:p>
                      <a:pPr lvl="0" algn="l">
                        <a:lnSpc>
                          <a:spcPct val="100000"/>
                        </a:lnSpc>
                        <a:spcBef>
                          <a:spcPts val="0"/>
                        </a:spcBef>
                        <a:spcAft>
                          <a:spcPts val="0"/>
                        </a:spcAft>
                        <a:buNone/>
                      </a:pPr>
                      <a:r>
                        <a:rPr lang="en-US" sz="1200" b="0" i="0" u="none" strike="noStrike" noProof="0">
                          <a:latin typeface="Times New Roman"/>
                        </a:rPr>
                        <a:t>Given the student is logged in using the correct credentials </a:t>
                      </a:r>
                      <a:endParaRPr lang="en-US" sz="1200" b="0" i="0" u="none" strike="noStrike" noProof="0"/>
                    </a:p>
                    <a:p>
                      <a:pPr lvl="0" algn="l">
                        <a:lnSpc>
                          <a:spcPct val="100000"/>
                        </a:lnSpc>
                        <a:spcBef>
                          <a:spcPts val="0"/>
                        </a:spcBef>
                        <a:spcAft>
                          <a:spcPts val="0"/>
                        </a:spcAft>
                        <a:buNone/>
                      </a:pPr>
                      <a:r>
                        <a:rPr lang="en-US" sz="1200" b="0" i="0" u="none" strike="noStrike" noProof="0">
                          <a:latin typeface="Times New Roman"/>
                        </a:rPr>
                        <a:t>When the link to the next page is clicked </a:t>
                      </a:r>
                    </a:p>
                    <a:p>
                      <a:pPr lvl="0">
                        <a:buNone/>
                      </a:pPr>
                      <a:r>
                        <a:rPr lang="en-US" sz="1200" b="0" i="0" u="none" strike="noStrike" noProof="0">
                          <a:latin typeface="Times New Roman"/>
                        </a:rPr>
                        <a:t>Then the page should be pre-loaded for the user </a:t>
                      </a:r>
                      <a:endParaRPr lang="en-US" sz="1200" b="0" i="0" u="none" strike="noStrike" noProof="0"/>
                    </a:p>
                    <a:p>
                      <a:pPr lvl="0">
                        <a:buNone/>
                      </a:pPr>
                      <a:endParaRPr lang="en-US" sz="1000" b="0" i="0" u="none" strike="noStrike" noProof="0">
                        <a:latin typeface="Times New Roman"/>
                      </a:endParaRPr>
                    </a:p>
                  </a:txBody>
                  <a:tcPr>
                    <a:solidFill>
                      <a:schemeClr val="accent4">
                        <a:lumMod val="20000"/>
                        <a:lumOff val="80000"/>
                      </a:schemeClr>
                    </a:solidFill>
                  </a:tcPr>
                </a:tc>
                <a:tc vMerge="1">
                  <a:txBody>
                    <a:bodyPr/>
                    <a:lstStyle/>
                    <a:p>
                      <a:endParaRPr lang="en-US"/>
                    </a:p>
                  </a:txBody>
                  <a:tcPr/>
                </a:tc>
                <a:extLst>
                  <a:ext uri="{0D108BD9-81ED-4DB2-BD59-A6C34878D82A}">
                    <a16:rowId xmlns:a16="http://schemas.microsoft.com/office/drawing/2014/main" val="1026136569"/>
                  </a:ext>
                </a:extLst>
              </a:tr>
              <a:tr h="718961">
                <a:tc rowSpan="2">
                  <a:txBody>
                    <a:bodyPr/>
                    <a:lstStyle/>
                    <a:p>
                      <a:pPr lvl="0">
                        <a:buNone/>
                      </a:pPr>
                      <a:r>
                        <a:rPr lang="en-US" sz="1800" b="0" i="0" u="none" strike="noStrike" noProof="0">
                          <a:latin typeface="Quire Sans Pro Light"/>
                        </a:rPr>
                        <a:t>BREW-131</a:t>
                      </a:r>
                      <a:endParaRPr lang="en-US"/>
                    </a:p>
                  </a:txBody>
                  <a:tcPr>
                    <a:solidFill>
                      <a:schemeClr val="accent4">
                        <a:lumMod val="40000"/>
                        <a:lumOff val="60000"/>
                      </a:schemeClr>
                    </a:solidFill>
                  </a:tcPr>
                </a:tc>
                <a:tc>
                  <a:txBody>
                    <a:bodyPr/>
                    <a:lstStyle/>
                    <a:p>
                      <a:pPr lvl="0" algn="l">
                        <a:lnSpc>
                          <a:spcPct val="100000"/>
                        </a:lnSpc>
                        <a:spcBef>
                          <a:spcPts val="0"/>
                        </a:spcBef>
                        <a:spcAft>
                          <a:spcPts val="0"/>
                        </a:spcAft>
                        <a:buNone/>
                      </a:pPr>
                      <a:r>
                        <a:rPr lang="en-US" sz="1200" b="0" i="0" u="none" strike="noStrike" noProof="0">
                          <a:latin typeface="Times New Roman"/>
                        </a:rPr>
                        <a:t>As a user </a:t>
                      </a:r>
                    </a:p>
                    <a:p>
                      <a:pPr lvl="0" algn="l">
                        <a:lnSpc>
                          <a:spcPct val="100000"/>
                        </a:lnSpc>
                        <a:spcBef>
                          <a:spcPts val="0"/>
                        </a:spcBef>
                        <a:spcAft>
                          <a:spcPts val="0"/>
                        </a:spcAft>
                        <a:buNone/>
                      </a:pPr>
                      <a:r>
                        <a:rPr lang="en-US" sz="1200" b="0" i="0" u="none" strike="noStrike" noProof="0">
                          <a:latin typeface="Times New Roman"/>
                        </a:rPr>
                        <a:t>I want to view the website in my language </a:t>
                      </a:r>
                    </a:p>
                    <a:p>
                      <a:pPr lvl="0" algn="l">
                        <a:lnSpc>
                          <a:spcPct val="100000"/>
                        </a:lnSpc>
                        <a:spcBef>
                          <a:spcPts val="0"/>
                        </a:spcBef>
                        <a:spcAft>
                          <a:spcPts val="0"/>
                        </a:spcAft>
                        <a:buNone/>
                      </a:pPr>
                      <a:r>
                        <a:rPr lang="en-US" sz="1200" b="0" i="0" u="none" strike="noStrike" noProof="0">
                          <a:latin typeface="Times New Roman"/>
                        </a:rPr>
                        <a:t>So that I can understand it easily </a:t>
                      </a:r>
                    </a:p>
                  </a:txBody>
                  <a:tcPr>
                    <a:solidFill>
                      <a:schemeClr val="accent4">
                        <a:lumMod val="40000"/>
                        <a:lumOff val="60000"/>
                      </a:schemeClr>
                    </a:solidFill>
                  </a:tcPr>
                </a:tc>
                <a:tc rowSpan="2">
                  <a:txBody>
                    <a:bodyPr/>
                    <a:lstStyle/>
                    <a:p>
                      <a:pPr lvl="0" algn="l">
                        <a:lnSpc>
                          <a:spcPct val="100000"/>
                        </a:lnSpc>
                        <a:spcBef>
                          <a:spcPts val="0"/>
                        </a:spcBef>
                        <a:spcAft>
                          <a:spcPts val="0"/>
                        </a:spcAft>
                        <a:buNone/>
                      </a:pPr>
                      <a:r>
                        <a:rPr lang="en-US" sz="1800" b="0" i="0" u="none" strike="noStrike" noProof="0">
                          <a:latin typeface="Quire Sans Pro Light"/>
                        </a:rPr>
                        <a:t>Done</a:t>
                      </a:r>
                    </a:p>
                    <a:p>
                      <a:pPr lvl="0">
                        <a:buNone/>
                      </a:pPr>
                      <a:endParaRPr lang="en-US"/>
                    </a:p>
                  </a:txBody>
                  <a:tcPr>
                    <a:solidFill>
                      <a:schemeClr val="accent4">
                        <a:lumMod val="40000"/>
                        <a:lumOff val="60000"/>
                      </a:schemeClr>
                    </a:solidFill>
                  </a:tcPr>
                </a:tc>
                <a:extLst>
                  <a:ext uri="{0D108BD9-81ED-4DB2-BD59-A6C34878D82A}">
                    <a16:rowId xmlns:a16="http://schemas.microsoft.com/office/drawing/2014/main" val="4260005692"/>
                  </a:ext>
                </a:extLst>
              </a:tr>
              <a:tr h="1078441">
                <a:tc vMerge="1">
                  <a:txBody>
                    <a:bodyPr/>
                    <a:lstStyle/>
                    <a:p>
                      <a:pPr lvl="0">
                        <a:buNone/>
                      </a:pPr>
                      <a:endParaRPr lang="en-US"/>
                    </a:p>
                  </a:txBody>
                  <a:tcPr/>
                </a:tc>
                <a:tc>
                  <a:txBody>
                    <a:bodyPr/>
                    <a:lstStyle/>
                    <a:p>
                      <a:pPr lvl="0" algn="l">
                        <a:lnSpc>
                          <a:spcPct val="100000"/>
                        </a:lnSpc>
                        <a:spcBef>
                          <a:spcPts val="0"/>
                        </a:spcBef>
                        <a:spcAft>
                          <a:spcPts val="0"/>
                        </a:spcAft>
                        <a:buNone/>
                      </a:pPr>
                      <a:r>
                        <a:rPr lang="en-US" sz="1200" b="1" i="0" u="none" strike="noStrike" noProof="0">
                          <a:latin typeface="Times New Roman"/>
                        </a:rPr>
                        <a:t>Scenario </a:t>
                      </a:r>
                      <a:r>
                        <a:rPr lang="en-US" sz="1200" b="0" i="0" u="none" strike="noStrike" noProof="0">
                          <a:latin typeface="Times New Roman"/>
                        </a:rPr>
                        <a:t>The student is from other an country </a:t>
                      </a:r>
                    </a:p>
                    <a:p>
                      <a:pPr lvl="0" algn="l">
                        <a:lnSpc>
                          <a:spcPct val="100000"/>
                        </a:lnSpc>
                        <a:spcBef>
                          <a:spcPts val="0"/>
                        </a:spcBef>
                        <a:spcAft>
                          <a:spcPts val="0"/>
                        </a:spcAft>
                        <a:buNone/>
                      </a:pPr>
                      <a:r>
                        <a:rPr lang="en-US" sz="1200" b="0" i="0" u="none" strike="noStrike" noProof="0">
                          <a:latin typeface="Times New Roman"/>
                        </a:rPr>
                        <a:t>Given the student is logged in using the correct credentials</a:t>
                      </a:r>
                    </a:p>
                    <a:p>
                      <a:pPr lvl="0" algn="l">
                        <a:lnSpc>
                          <a:spcPct val="100000"/>
                        </a:lnSpc>
                        <a:spcBef>
                          <a:spcPts val="0"/>
                        </a:spcBef>
                        <a:spcAft>
                          <a:spcPts val="0"/>
                        </a:spcAft>
                        <a:buNone/>
                      </a:pPr>
                      <a:r>
                        <a:rPr lang="en-US" sz="1200" b="0" i="0" u="none" strike="noStrike" noProof="0">
                          <a:latin typeface="Times New Roman"/>
                        </a:rPr>
                        <a:t>When the student clicks the button to change the language</a:t>
                      </a:r>
                    </a:p>
                    <a:p>
                      <a:pPr lvl="0">
                        <a:buNone/>
                      </a:pPr>
                      <a:r>
                        <a:rPr lang="en-US" sz="1200" b="0" i="0" u="none" strike="noStrike" noProof="0">
                          <a:latin typeface="Times New Roman"/>
                        </a:rPr>
                        <a:t>Then the language of the webpage should be changed </a:t>
                      </a:r>
                    </a:p>
                    <a:p>
                      <a:pPr lvl="0">
                        <a:buNone/>
                      </a:pPr>
                      <a:endParaRPr lang="en-US" sz="900" b="0" i="0" u="none" strike="noStrike" noProof="0"/>
                    </a:p>
                  </a:txBody>
                  <a:tcPr>
                    <a:solidFill>
                      <a:schemeClr val="accent4">
                        <a:lumMod val="40000"/>
                        <a:lumOff val="60000"/>
                      </a:schemeClr>
                    </a:solidFill>
                  </a:tcPr>
                </a:tc>
                <a:tc vMerge="1">
                  <a:txBody>
                    <a:bodyPr/>
                    <a:lstStyle/>
                    <a:p>
                      <a:endParaRPr lang="en-US"/>
                    </a:p>
                  </a:txBody>
                  <a:tcPr/>
                </a:tc>
                <a:extLst>
                  <a:ext uri="{0D108BD9-81ED-4DB2-BD59-A6C34878D82A}">
                    <a16:rowId xmlns:a16="http://schemas.microsoft.com/office/drawing/2014/main" val="408147131"/>
                  </a:ext>
                </a:extLst>
              </a:tr>
              <a:tr h="871049">
                <a:tc rowSpan="2">
                  <a:txBody>
                    <a:bodyPr/>
                    <a:lstStyle/>
                    <a:p>
                      <a:pPr lvl="0">
                        <a:buNone/>
                      </a:pPr>
                      <a:r>
                        <a:rPr lang="en-US" sz="1800" b="0" i="0" u="none" strike="noStrike" noProof="0">
                          <a:latin typeface="Quire Sans Pro Light"/>
                        </a:rPr>
                        <a:t>BREW-137</a:t>
                      </a:r>
                      <a:endParaRPr lang="en-US"/>
                    </a:p>
                  </a:txBody>
                  <a:tcPr>
                    <a:solidFill>
                      <a:schemeClr val="accent4">
                        <a:lumMod val="20000"/>
                        <a:lumOff val="80000"/>
                      </a:schemeClr>
                    </a:solidFill>
                  </a:tcPr>
                </a:tc>
                <a:tc>
                  <a:txBody>
                    <a:bodyPr/>
                    <a:lstStyle/>
                    <a:p>
                      <a:pPr lvl="0" algn="l">
                        <a:lnSpc>
                          <a:spcPct val="100000"/>
                        </a:lnSpc>
                        <a:spcBef>
                          <a:spcPts val="0"/>
                        </a:spcBef>
                        <a:spcAft>
                          <a:spcPts val="0"/>
                        </a:spcAft>
                        <a:buNone/>
                      </a:pPr>
                      <a:r>
                        <a:rPr lang="en-US" sz="1200" b="0" i="0" u="none" strike="noStrike" noProof="0">
                          <a:latin typeface="Times New Roman"/>
                        </a:rPr>
                        <a:t>As an admin</a:t>
                      </a:r>
                      <a:endParaRPr lang="en-US" sz="1200">
                        <a:latin typeface="Times New Roman"/>
                      </a:endParaRPr>
                    </a:p>
                    <a:p>
                      <a:pPr lvl="0" algn="l">
                        <a:lnSpc>
                          <a:spcPct val="100000"/>
                        </a:lnSpc>
                        <a:spcBef>
                          <a:spcPts val="0"/>
                        </a:spcBef>
                        <a:spcAft>
                          <a:spcPts val="0"/>
                        </a:spcAft>
                        <a:buNone/>
                      </a:pPr>
                      <a:r>
                        <a:rPr lang="en-US" sz="1200" b="0" i="0" u="none" strike="noStrike" noProof="0">
                          <a:latin typeface="Times New Roman"/>
                        </a:rPr>
                        <a:t>I want to change my system setting.</a:t>
                      </a:r>
                      <a:endParaRPr lang="en-US" sz="1200">
                        <a:latin typeface="Times New Roman"/>
                      </a:endParaRPr>
                    </a:p>
                    <a:p>
                      <a:pPr lvl="0">
                        <a:buNone/>
                      </a:pPr>
                      <a:r>
                        <a:rPr lang="en-US" sz="1200" b="0" i="0" u="none" strike="noStrike" noProof="0">
                          <a:latin typeface="Times New Roman"/>
                        </a:rPr>
                        <a:t>So that I can change the website name </a:t>
                      </a:r>
                    </a:p>
                    <a:p>
                      <a:pPr lvl="0">
                        <a:buNone/>
                      </a:pPr>
                      <a:endParaRPr lang="en-US" sz="900" b="0" i="0" u="none" strike="noStrike" noProof="0">
                        <a:latin typeface="Quire Sans Pro Light"/>
                      </a:endParaRPr>
                    </a:p>
                  </a:txBody>
                  <a:tcPr>
                    <a:solidFill>
                      <a:schemeClr val="accent4">
                        <a:lumMod val="20000"/>
                        <a:lumOff val="80000"/>
                      </a:schemeClr>
                    </a:solidFill>
                  </a:tcPr>
                </a:tc>
                <a:tc rowSpan="2">
                  <a:txBody>
                    <a:bodyPr/>
                    <a:lstStyle/>
                    <a:p>
                      <a:pPr lvl="0" algn="l">
                        <a:lnSpc>
                          <a:spcPct val="100000"/>
                        </a:lnSpc>
                        <a:spcBef>
                          <a:spcPts val="0"/>
                        </a:spcBef>
                        <a:spcAft>
                          <a:spcPts val="0"/>
                        </a:spcAft>
                        <a:buNone/>
                      </a:pPr>
                      <a:r>
                        <a:rPr lang="en-US" sz="1800" b="0" i="0" u="none" strike="noStrike" noProof="0">
                          <a:latin typeface="Quire Sans Pro Light"/>
                        </a:rPr>
                        <a:t>Done</a:t>
                      </a:r>
                    </a:p>
                    <a:p>
                      <a:pPr lvl="0">
                        <a:buNone/>
                      </a:pPr>
                      <a:endParaRPr lang="en-US"/>
                    </a:p>
                  </a:txBody>
                  <a:tcPr>
                    <a:solidFill>
                      <a:schemeClr val="accent4">
                        <a:lumMod val="20000"/>
                        <a:lumOff val="80000"/>
                      </a:schemeClr>
                    </a:solidFill>
                  </a:tcPr>
                </a:tc>
                <a:extLst>
                  <a:ext uri="{0D108BD9-81ED-4DB2-BD59-A6C34878D82A}">
                    <a16:rowId xmlns:a16="http://schemas.microsoft.com/office/drawing/2014/main" val="4026662440"/>
                  </a:ext>
                </a:extLst>
              </a:tr>
              <a:tr h="1133746">
                <a:tc vMerge="1">
                  <a:txBody>
                    <a:bodyPr/>
                    <a:lstStyle/>
                    <a:p>
                      <a:pPr lvl="0">
                        <a:buNone/>
                      </a:pPr>
                      <a:endParaRPr lang="en-US"/>
                    </a:p>
                  </a:txBody>
                  <a:tcPr/>
                </a:tc>
                <a:tc>
                  <a:txBody>
                    <a:bodyPr/>
                    <a:lstStyle/>
                    <a:p>
                      <a:pPr lvl="0" algn="l">
                        <a:lnSpc>
                          <a:spcPct val="100000"/>
                        </a:lnSpc>
                        <a:spcBef>
                          <a:spcPts val="0"/>
                        </a:spcBef>
                        <a:spcAft>
                          <a:spcPts val="0"/>
                        </a:spcAft>
                        <a:buNone/>
                      </a:pPr>
                      <a:r>
                        <a:rPr lang="en-US" sz="1200" b="1" i="0" u="none" strike="noStrike" noProof="0">
                          <a:latin typeface="Times New Roman"/>
                        </a:rPr>
                        <a:t>Scenario </a:t>
                      </a:r>
                      <a:r>
                        <a:rPr lang="en-US" sz="1200" b="0" i="0" u="none" strike="noStrike" noProof="0">
                          <a:latin typeface="Times New Roman"/>
                        </a:rPr>
                        <a:t>The admin wants to change the name of the website</a:t>
                      </a:r>
                    </a:p>
                    <a:p>
                      <a:pPr lvl="0" algn="l">
                        <a:lnSpc>
                          <a:spcPct val="100000"/>
                        </a:lnSpc>
                        <a:spcBef>
                          <a:spcPts val="0"/>
                        </a:spcBef>
                        <a:spcAft>
                          <a:spcPts val="0"/>
                        </a:spcAft>
                        <a:buNone/>
                      </a:pPr>
                      <a:r>
                        <a:rPr lang="en-US" sz="1200" b="0" i="0" u="none" strike="noStrike" noProof="0">
                          <a:latin typeface="Times New Roman"/>
                        </a:rPr>
                        <a:t>Given the admin is logged in using the correct credentials </a:t>
                      </a:r>
                    </a:p>
                    <a:p>
                      <a:pPr lvl="0" algn="l">
                        <a:lnSpc>
                          <a:spcPct val="100000"/>
                        </a:lnSpc>
                        <a:spcBef>
                          <a:spcPts val="0"/>
                        </a:spcBef>
                        <a:spcAft>
                          <a:spcPts val="0"/>
                        </a:spcAft>
                        <a:buNone/>
                      </a:pPr>
                      <a:r>
                        <a:rPr lang="en-US" sz="1200" b="0" i="0" u="none" strike="noStrike" noProof="0">
                          <a:latin typeface="Times New Roman"/>
                        </a:rPr>
                        <a:t>When the admin goes to system setting</a:t>
                      </a:r>
                    </a:p>
                    <a:p>
                      <a:pPr lvl="0">
                        <a:buNone/>
                      </a:pPr>
                      <a:r>
                        <a:rPr lang="en-US" sz="1200" b="0" i="0" u="none" strike="noStrike" noProof="0">
                          <a:latin typeface="Times New Roman"/>
                        </a:rPr>
                        <a:t>Then they can change the change the name of the website</a:t>
                      </a:r>
                    </a:p>
                    <a:p>
                      <a:pPr lvl="0">
                        <a:buNone/>
                      </a:pPr>
                      <a:endParaRPr lang="en-US" sz="1200" b="0" i="0" u="none" strike="noStrike" noProof="0">
                        <a:latin typeface="Times New Roman"/>
                      </a:endParaRPr>
                    </a:p>
                  </a:txBody>
                  <a:tcPr>
                    <a:solidFill>
                      <a:schemeClr val="accent4">
                        <a:lumMod val="20000"/>
                        <a:lumOff val="80000"/>
                      </a:schemeClr>
                    </a:solidFill>
                  </a:tcPr>
                </a:tc>
                <a:tc vMerge="1">
                  <a:txBody>
                    <a:bodyPr/>
                    <a:lstStyle/>
                    <a:p>
                      <a:endParaRPr lang="en-US"/>
                    </a:p>
                  </a:txBody>
                  <a:tcPr/>
                </a:tc>
                <a:extLst>
                  <a:ext uri="{0D108BD9-81ED-4DB2-BD59-A6C34878D82A}">
                    <a16:rowId xmlns:a16="http://schemas.microsoft.com/office/drawing/2014/main" val="1101796026"/>
                  </a:ext>
                </a:extLst>
              </a:tr>
            </a:tbl>
          </a:graphicData>
        </a:graphic>
      </p:graphicFrame>
    </p:spTree>
    <p:extLst>
      <p:ext uri="{BB962C8B-B14F-4D97-AF65-F5344CB8AC3E}">
        <p14:creationId xmlns:p14="http://schemas.microsoft.com/office/powerpoint/2010/main" val="3415608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153988" y="150461"/>
            <a:ext cx="10515600" cy="640080"/>
          </a:xfrm>
        </p:spPr>
        <p:txBody>
          <a:bodyPr>
            <a:normAutofit/>
          </a:bodyPr>
          <a:lstStyle/>
          <a:p>
            <a:r>
              <a:rPr lang="en-US" sz="4000">
                <a:latin typeface="Times New Roman" panose="02020603050405020304" pitchFamily="18" charset="0"/>
                <a:cs typeface="Times New Roman" panose="02020603050405020304" pitchFamily="18" charset="0"/>
              </a:rPr>
              <a:t>Test Cases:</a:t>
            </a:r>
          </a:p>
        </p:txBody>
      </p:sp>
      <p:sp>
        <p:nvSpPr>
          <p:cNvPr id="13" name="Date Placeholder 12">
            <a:extLst>
              <a:ext uri="{FF2B5EF4-FFF2-40B4-BE49-F238E27FC236}">
                <a16:creationId xmlns:a16="http://schemas.microsoft.com/office/drawing/2014/main" id="{D7E038A6-5C4B-8610-1C5F-19558135A1CE}"/>
              </a:ext>
            </a:extLst>
          </p:cNvPr>
          <p:cNvSpPr>
            <a:spLocks noGrp="1"/>
          </p:cNvSpPr>
          <p:nvPr>
            <p:ph type="dt" sz="half" idx="10"/>
          </p:nvPr>
        </p:nvSpPr>
        <p:spPr/>
        <p:txBody>
          <a:bodyPr/>
          <a:lstStyle/>
          <a:p>
            <a:r>
              <a:rPr lang="en-US"/>
              <a:t> </a:t>
            </a:r>
          </a:p>
        </p:txBody>
      </p:sp>
      <p:sp>
        <p:nvSpPr>
          <p:cNvPr id="15" name="Slide Number Placeholder 14">
            <a:extLst>
              <a:ext uri="{FF2B5EF4-FFF2-40B4-BE49-F238E27FC236}">
                <a16:creationId xmlns:a16="http://schemas.microsoft.com/office/drawing/2014/main" id="{12E90052-86A8-562B-A7DD-F3355BC77362}"/>
              </a:ext>
            </a:extLst>
          </p:cNvPr>
          <p:cNvSpPr>
            <a:spLocks noGrp="1"/>
          </p:cNvSpPr>
          <p:nvPr>
            <p:ph type="sldNum" sz="quarter" idx="12"/>
          </p:nvPr>
        </p:nvSpPr>
        <p:spPr/>
        <p:txBody>
          <a:bodyPr/>
          <a:lstStyle/>
          <a:p>
            <a:fld id="{B5CEABB6-07DC-46E8-9B57-56EC44A396E5}" type="slidenum">
              <a:rPr lang="en-US" smtClean="0"/>
              <a:pPr/>
              <a:t>29</a:t>
            </a:fld>
            <a:endParaRPr lang="en-US"/>
          </a:p>
        </p:txBody>
      </p:sp>
      <p:pic>
        <p:nvPicPr>
          <p:cNvPr id="2" name="Picture 1" descr="Logo&#10;&#10;Description automatically generated">
            <a:extLst>
              <a:ext uri="{FF2B5EF4-FFF2-40B4-BE49-F238E27FC236}">
                <a16:creationId xmlns:a16="http://schemas.microsoft.com/office/drawing/2014/main" id="{BFF5AC4D-225B-E15E-93FD-9D6DC6A0B374}"/>
              </a:ext>
            </a:extLst>
          </p:cNvPr>
          <p:cNvPicPr>
            <a:picLocks noChangeAspect="1"/>
          </p:cNvPicPr>
          <p:nvPr/>
        </p:nvPicPr>
        <p:blipFill>
          <a:blip r:embed="rId2">
            <a:alphaModFix amt="74000"/>
          </a:blip>
          <a:stretch>
            <a:fillRect/>
          </a:stretch>
        </p:blipFill>
        <p:spPr>
          <a:xfrm>
            <a:off x="10669588" y="-15789"/>
            <a:ext cx="1577967" cy="1233056"/>
          </a:xfrm>
          <a:prstGeom prst="rect">
            <a:avLst/>
          </a:prstGeom>
        </p:spPr>
      </p:pic>
      <p:pic>
        <p:nvPicPr>
          <p:cNvPr id="12" name="Picture 15" descr="Graphical user interface, text, application&#10;&#10;Description automatically generated">
            <a:extLst>
              <a:ext uri="{FF2B5EF4-FFF2-40B4-BE49-F238E27FC236}">
                <a16:creationId xmlns:a16="http://schemas.microsoft.com/office/drawing/2014/main" id="{9D864194-8F7E-8A0D-FD7B-C307CE045EB7}"/>
              </a:ext>
            </a:extLst>
          </p:cNvPr>
          <p:cNvPicPr>
            <a:picLocks noChangeAspect="1"/>
          </p:cNvPicPr>
          <p:nvPr/>
        </p:nvPicPr>
        <p:blipFill>
          <a:blip r:embed="rId3"/>
          <a:stretch>
            <a:fillRect/>
          </a:stretch>
        </p:blipFill>
        <p:spPr>
          <a:xfrm>
            <a:off x="0" y="1204837"/>
            <a:ext cx="12192000" cy="4448323"/>
          </a:xfrm>
          <a:prstGeom prst="rect">
            <a:avLst/>
          </a:prstGeom>
        </p:spPr>
      </p:pic>
    </p:spTree>
    <p:extLst>
      <p:ext uri="{BB962C8B-B14F-4D97-AF65-F5344CB8AC3E}">
        <p14:creationId xmlns:p14="http://schemas.microsoft.com/office/powerpoint/2010/main" val="2187992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a:normAutofit/>
          </a:bodyPr>
          <a:lstStyle/>
          <a:p>
            <a:r>
              <a:rPr lang="en-US" sz="4000">
                <a:latin typeface="Times New Roman" panose="02020603050405020304" pitchFamily="18" charset="0"/>
                <a:cs typeface="Times New Roman" panose="02020603050405020304" pitchFamily="18" charset="0"/>
              </a:rPr>
              <a:t>Accountabilities:</a:t>
            </a:r>
          </a:p>
        </p:txBody>
      </p:sp>
      <p:sp>
        <p:nvSpPr>
          <p:cNvPr id="8" name="Text Placeholder 7">
            <a:extLst>
              <a:ext uri="{FF2B5EF4-FFF2-40B4-BE49-F238E27FC236}">
                <a16:creationId xmlns:a16="http://schemas.microsoft.com/office/drawing/2014/main" id="{DF46CE38-1E0F-4E8B-92C5-39AA77E52443}"/>
              </a:ext>
            </a:extLst>
          </p:cNvPr>
          <p:cNvSpPr>
            <a:spLocks noGrp="1"/>
          </p:cNvSpPr>
          <p:nvPr>
            <p:ph type="body" sz="quarter" idx="19"/>
          </p:nvPr>
        </p:nvSpPr>
        <p:spPr>
          <a:xfrm>
            <a:off x="1360715" y="5256689"/>
            <a:ext cx="2103438" cy="274320"/>
          </a:xfrm>
        </p:spPr>
        <p:txBody>
          <a:bodyPr/>
          <a:lstStyle/>
          <a:p>
            <a:r>
              <a:rPr lang="en-US"/>
              <a:t>Amit </a:t>
            </a:r>
            <a:r>
              <a:rPr lang="en-US" err="1"/>
              <a:t>Bhayal</a:t>
            </a:r>
            <a:endParaRPr lang="en-US"/>
          </a:p>
        </p:txBody>
      </p:sp>
      <p:sp>
        <p:nvSpPr>
          <p:cNvPr id="17" name="Text Placeholder 16">
            <a:extLst>
              <a:ext uri="{FF2B5EF4-FFF2-40B4-BE49-F238E27FC236}">
                <a16:creationId xmlns:a16="http://schemas.microsoft.com/office/drawing/2014/main" id="{566AEC90-7B36-4B7B-90E9-89D6600D0659}"/>
              </a:ext>
            </a:extLst>
          </p:cNvPr>
          <p:cNvSpPr>
            <a:spLocks noGrp="1"/>
          </p:cNvSpPr>
          <p:nvPr>
            <p:ph type="body" sz="quarter" idx="20"/>
          </p:nvPr>
        </p:nvSpPr>
        <p:spPr>
          <a:xfrm>
            <a:off x="1360715" y="5538152"/>
            <a:ext cx="2103438" cy="274320"/>
          </a:xfrm>
        </p:spPr>
        <p:txBody>
          <a:bodyPr/>
          <a:lstStyle/>
          <a:p>
            <a:r>
              <a:rPr lang="en-US"/>
              <a:t>Software Developer</a:t>
            </a:r>
          </a:p>
        </p:txBody>
      </p:sp>
      <p:sp>
        <p:nvSpPr>
          <p:cNvPr id="18" name="Text Placeholder 17">
            <a:extLst>
              <a:ext uri="{FF2B5EF4-FFF2-40B4-BE49-F238E27FC236}">
                <a16:creationId xmlns:a16="http://schemas.microsoft.com/office/drawing/2014/main" id="{C233B739-EA91-40DC-B361-7B22D9E5992D}"/>
              </a:ext>
            </a:extLst>
          </p:cNvPr>
          <p:cNvSpPr>
            <a:spLocks noGrp="1"/>
          </p:cNvSpPr>
          <p:nvPr>
            <p:ph type="body" sz="quarter" idx="21"/>
          </p:nvPr>
        </p:nvSpPr>
        <p:spPr>
          <a:xfrm>
            <a:off x="5093848" y="5245025"/>
            <a:ext cx="2103438" cy="274320"/>
          </a:xfrm>
        </p:spPr>
        <p:txBody>
          <a:bodyPr/>
          <a:lstStyle/>
          <a:p>
            <a:r>
              <a:rPr lang="en-US"/>
              <a:t>Ankush </a:t>
            </a:r>
            <a:r>
              <a:rPr lang="en-US" err="1"/>
              <a:t>Gurhani</a:t>
            </a:r>
            <a:endParaRPr lang="en-US"/>
          </a:p>
        </p:txBody>
      </p:sp>
      <p:sp>
        <p:nvSpPr>
          <p:cNvPr id="19" name="Text Placeholder 18">
            <a:extLst>
              <a:ext uri="{FF2B5EF4-FFF2-40B4-BE49-F238E27FC236}">
                <a16:creationId xmlns:a16="http://schemas.microsoft.com/office/drawing/2014/main" id="{85A8A7FE-7A5C-4B0A-948C-EBDCA6269E8D}"/>
              </a:ext>
            </a:extLst>
          </p:cNvPr>
          <p:cNvSpPr>
            <a:spLocks noGrp="1"/>
          </p:cNvSpPr>
          <p:nvPr>
            <p:ph type="body" sz="quarter" idx="22"/>
          </p:nvPr>
        </p:nvSpPr>
        <p:spPr>
          <a:xfrm>
            <a:off x="5118428" y="5528055"/>
            <a:ext cx="2103438" cy="274320"/>
          </a:xfrm>
        </p:spPr>
        <p:txBody>
          <a:bodyPr/>
          <a:lstStyle/>
          <a:p>
            <a:r>
              <a:rPr lang="en-US"/>
              <a:t>Software Developer</a:t>
            </a:r>
          </a:p>
        </p:txBody>
      </p:sp>
      <p:sp>
        <p:nvSpPr>
          <p:cNvPr id="20" name="Text Placeholder 19">
            <a:extLst>
              <a:ext uri="{FF2B5EF4-FFF2-40B4-BE49-F238E27FC236}">
                <a16:creationId xmlns:a16="http://schemas.microsoft.com/office/drawing/2014/main" id="{940EF05F-D143-4A4E-A3CF-65E5CF2A0B8A}"/>
              </a:ext>
            </a:extLst>
          </p:cNvPr>
          <p:cNvSpPr>
            <a:spLocks noGrp="1"/>
          </p:cNvSpPr>
          <p:nvPr>
            <p:ph type="body" sz="quarter" idx="23"/>
          </p:nvPr>
        </p:nvSpPr>
        <p:spPr>
          <a:xfrm>
            <a:off x="8965827" y="5301977"/>
            <a:ext cx="2103438" cy="274320"/>
          </a:xfrm>
        </p:spPr>
        <p:txBody>
          <a:bodyPr/>
          <a:lstStyle/>
          <a:p>
            <a:r>
              <a:rPr lang="en-US"/>
              <a:t>Genius Machado</a:t>
            </a:r>
          </a:p>
        </p:txBody>
      </p:sp>
      <p:sp>
        <p:nvSpPr>
          <p:cNvPr id="21" name="Text Placeholder 20">
            <a:extLst>
              <a:ext uri="{FF2B5EF4-FFF2-40B4-BE49-F238E27FC236}">
                <a16:creationId xmlns:a16="http://schemas.microsoft.com/office/drawing/2014/main" id="{439DE219-A942-4567-A75F-69E0C6CE1252}"/>
              </a:ext>
            </a:extLst>
          </p:cNvPr>
          <p:cNvSpPr>
            <a:spLocks noGrp="1"/>
          </p:cNvSpPr>
          <p:nvPr>
            <p:ph type="body" sz="quarter" idx="24"/>
          </p:nvPr>
        </p:nvSpPr>
        <p:spPr>
          <a:xfrm>
            <a:off x="8982439" y="5538152"/>
            <a:ext cx="2103438" cy="274320"/>
          </a:xfrm>
        </p:spPr>
        <p:txBody>
          <a:bodyPr/>
          <a:lstStyle/>
          <a:p>
            <a:r>
              <a:rPr lang="en-US"/>
              <a:t>Software Developer</a:t>
            </a:r>
          </a:p>
        </p:txBody>
      </p:sp>
      <p:sp>
        <p:nvSpPr>
          <p:cNvPr id="22" name="Text Placeholder 21">
            <a:extLst>
              <a:ext uri="{FF2B5EF4-FFF2-40B4-BE49-F238E27FC236}">
                <a16:creationId xmlns:a16="http://schemas.microsoft.com/office/drawing/2014/main" id="{C03C7179-C3FF-46C1-8E01-AC087B88C235}"/>
              </a:ext>
            </a:extLst>
          </p:cNvPr>
          <p:cNvSpPr>
            <a:spLocks noGrp="1"/>
          </p:cNvSpPr>
          <p:nvPr>
            <p:ph type="body" sz="quarter" idx="25"/>
          </p:nvPr>
        </p:nvSpPr>
        <p:spPr>
          <a:xfrm>
            <a:off x="9249412" y="5249545"/>
            <a:ext cx="2103438" cy="274320"/>
          </a:xfrm>
        </p:spPr>
        <p:txBody>
          <a:bodyPr/>
          <a:lstStyle/>
          <a:p>
            <a:r>
              <a:rPr lang="en-US"/>
              <a:t> </a:t>
            </a:r>
          </a:p>
        </p:txBody>
      </p:sp>
      <p:sp>
        <p:nvSpPr>
          <p:cNvPr id="23" name="Text Placeholder 22">
            <a:extLst>
              <a:ext uri="{FF2B5EF4-FFF2-40B4-BE49-F238E27FC236}">
                <a16:creationId xmlns:a16="http://schemas.microsoft.com/office/drawing/2014/main" id="{8B1CDB23-6AD9-45A0-9AF3-29C62C3D580B}"/>
              </a:ext>
            </a:extLst>
          </p:cNvPr>
          <p:cNvSpPr>
            <a:spLocks noGrp="1"/>
          </p:cNvSpPr>
          <p:nvPr>
            <p:ph type="body" sz="quarter" idx="26"/>
          </p:nvPr>
        </p:nvSpPr>
        <p:spPr>
          <a:xfrm>
            <a:off x="9194493" y="5538152"/>
            <a:ext cx="2103438" cy="274320"/>
          </a:xfrm>
        </p:spPr>
        <p:txBody>
          <a:bodyPr/>
          <a:lstStyle/>
          <a:p>
            <a:r>
              <a:rPr lang="en-US"/>
              <a:t> </a:t>
            </a:r>
          </a:p>
        </p:txBody>
      </p:sp>
      <p:sp>
        <p:nvSpPr>
          <p:cNvPr id="3" name="Date Placeholder 2">
            <a:extLst>
              <a:ext uri="{FF2B5EF4-FFF2-40B4-BE49-F238E27FC236}">
                <a16:creationId xmlns:a16="http://schemas.microsoft.com/office/drawing/2014/main" id="{F39FF936-8D81-42BA-AE11-83A5B33666F3}"/>
              </a:ext>
            </a:extLst>
          </p:cNvPr>
          <p:cNvSpPr>
            <a:spLocks noGrp="1"/>
          </p:cNvSpPr>
          <p:nvPr>
            <p:ph type="dt" sz="half" idx="10"/>
          </p:nvPr>
        </p:nvSpPr>
        <p:spPr>
          <a:xfrm>
            <a:off x="838200" y="6356350"/>
            <a:ext cx="2743200" cy="365125"/>
          </a:xfrm>
        </p:spPr>
        <p:txBody>
          <a:bodyPr/>
          <a:lstStyle/>
          <a:p>
            <a:r>
              <a:rPr lang="en-US"/>
              <a:t> </a:t>
            </a:r>
          </a:p>
        </p:txBody>
      </p:sp>
      <p:sp>
        <p:nvSpPr>
          <p:cNvPr id="4" name="Footer Placeholder 3">
            <a:extLst>
              <a:ext uri="{FF2B5EF4-FFF2-40B4-BE49-F238E27FC236}">
                <a16:creationId xmlns:a16="http://schemas.microsoft.com/office/drawing/2014/main" id="{2EEB76C5-C47C-4947-B895-9BBB7C93F508}"/>
              </a:ext>
            </a:extLst>
          </p:cNvPr>
          <p:cNvSpPr>
            <a:spLocks noGrp="1"/>
          </p:cNvSpPr>
          <p:nvPr>
            <p:ph type="ftr" sz="quarter" idx="11"/>
          </p:nvPr>
        </p:nvSpPr>
        <p:spPr>
          <a:xfrm>
            <a:off x="4038600" y="6356350"/>
            <a:ext cx="4114800" cy="365125"/>
          </a:xfrm>
        </p:spPr>
        <p:txBody>
          <a:bodyPr/>
          <a:lstStyle/>
          <a:p>
            <a:r>
              <a:rPr lang="en-US"/>
              <a:t> </a:t>
            </a:r>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a:lstStyle/>
          <a:p>
            <a:r>
              <a:rPr lang="en-US"/>
              <a:t>4</a:t>
            </a:r>
          </a:p>
        </p:txBody>
      </p:sp>
      <p:pic>
        <p:nvPicPr>
          <p:cNvPr id="60" name="Picture Placeholder 59">
            <a:extLst>
              <a:ext uri="{FF2B5EF4-FFF2-40B4-BE49-F238E27FC236}">
                <a16:creationId xmlns:a16="http://schemas.microsoft.com/office/drawing/2014/main" id="{EEE31FB1-BB9E-CD5F-5EA8-10FED4A14395}"/>
              </a:ext>
            </a:extLst>
          </p:cNvPr>
          <p:cNvPicPr>
            <a:picLocks noGrp="1" noChangeAspect="1"/>
          </p:cNvPicPr>
          <p:nvPr>
            <p:ph type="pic" sz="quarter" idx="17"/>
          </p:nvPr>
        </p:nvPicPr>
        <p:blipFill>
          <a:blip r:embed="rId2"/>
          <a:srcRect l="3568" r="3568"/>
          <a:stretch>
            <a:fillRect/>
          </a:stretch>
        </p:blipFill>
        <p:spPr>
          <a:xfrm>
            <a:off x="8931275" y="2032896"/>
            <a:ext cx="2101850" cy="3017838"/>
          </a:xfrm>
        </p:spPr>
      </p:pic>
      <p:pic>
        <p:nvPicPr>
          <p:cNvPr id="52" name="Picture 51" descr="Logo&#10;&#10;Description automatically generated">
            <a:extLst>
              <a:ext uri="{FF2B5EF4-FFF2-40B4-BE49-F238E27FC236}">
                <a16:creationId xmlns:a16="http://schemas.microsoft.com/office/drawing/2014/main" id="{E771E2CD-C4DA-1AEE-3523-D10EC01D25FB}"/>
              </a:ext>
            </a:extLst>
          </p:cNvPr>
          <p:cNvPicPr>
            <a:picLocks noChangeAspect="1"/>
          </p:cNvPicPr>
          <p:nvPr/>
        </p:nvPicPr>
        <p:blipFill>
          <a:blip r:embed="rId3">
            <a:alphaModFix amt="74000"/>
          </a:blip>
          <a:stretch>
            <a:fillRect/>
          </a:stretch>
        </p:blipFill>
        <p:spPr>
          <a:xfrm>
            <a:off x="10614033" y="-46653"/>
            <a:ext cx="1577967" cy="1233056"/>
          </a:xfrm>
          <a:prstGeom prst="rect">
            <a:avLst/>
          </a:prstGeom>
        </p:spPr>
      </p:pic>
      <p:pic>
        <p:nvPicPr>
          <p:cNvPr id="9" name="Picture 9" descr="A picture containing building, outdoor, person, way&#10;&#10;Description automatically generated">
            <a:extLst>
              <a:ext uri="{FF2B5EF4-FFF2-40B4-BE49-F238E27FC236}">
                <a16:creationId xmlns:a16="http://schemas.microsoft.com/office/drawing/2014/main" id="{8E6615B4-9D0F-5435-D31F-BB6650D01CF7}"/>
              </a:ext>
            </a:extLst>
          </p:cNvPr>
          <p:cNvPicPr>
            <a:picLocks noGrp="1" noChangeAspect="1"/>
          </p:cNvPicPr>
          <p:nvPr>
            <p:ph type="pic" sz="quarter" idx="16"/>
          </p:nvPr>
        </p:nvPicPr>
        <p:blipFill rotWithShape="1">
          <a:blip r:embed="rId4"/>
          <a:srcRect l="3568" r="3568"/>
          <a:stretch/>
        </p:blipFill>
        <p:spPr>
          <a:xfrm>
            <a:off x="5093212" y="2036097"/>
            <a:ext cx="2144866" cy="3017838"/>
          </a:xfrm>
        </p:spPr>
      </p:pic>
      <p:pic>
        <p:nvPicPr>
          <p:cNvPr id="12" name="Picture 12">
            <a:extLst>
              <a:ext uri="{FF2B5EF4-FFF2-40B4-BE49-F238E27FC236}">
                <a16:creationId xmlns:a16="http://schemas.microsoft.com/office/drawing/2014/main" id="{F86DB7F4-A787-3802-11B0-B6EF195E7D51}"/>
              </a:ext>
            </a:extLst>
          </p:cNvPr>
          <p:cNvPicPr>
            <a:picLocks noGrp="1" noChangeAspect="1"/>
          </p:cNvPicPr>
          <p:nvPr>
            <p:ph type="pic" sz="quarter" idx="15"/>
          </p:nvPr>
        </p:nvPicPr>
        <p:blipFill rotWithShape="1">
          <a:blip r:embed="rId5"/>
          <a:srcRect l="3533" r="3533"/>
          <a:stretch/>
        </p:blipFill>
        <p:spPr>
          <a:xfrm>
            <a:off x="1342103" y="2048846"/>
            <a:ext cx="2103120" cy="3017520"/>
          </a:xfrm>
        </p:spPr>
      </p:pic>
    </p:spTree>
    <p:extLst>
      <p:ext uri="{BB962C8B-B14F-4D97-AF65-F5344CB8AC3E}">
        <p14:creationId xmlns:p14="http://schemas.microsoft.com/office/powerpoint/2010/main" val="426886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153988" y="150461"/>
            <a:ext cx="10515600" cy="640080"/>
          </a:xfrm>
        </p:spPr>
        <p:txBody>
          <a:bodyPr>
            <a:normAutofit/>
          </a:bodyPr>
          <a:lstStyle/>
          <a:p>
            <a:r>
              <a:rPr lang="en-US" sz="4000">
                <a:latin typeface="Times New Roman"/>
                <a:cs typeface="Times New Roman"/>
              </a:rPr>
              <a:t>Stories Completed and Stories Not Completed</a:t>
            </a:r>
          </a:p>
        </p:txBody>
      </p:sp>
      <p:sp>
        <p:nvSpPr>
          <p:cNvPr id="14" name="Footer Placeholder 13">
            <a:extLst>
              <a:ext uri="{FF2B5EF4-FFF2-40B4-BE49-F238E27FC236}">
                <a16:creationId xmlns:a16="http://schemas.microsoft.com/office/drawing/2014/main" id="{85CCBF41-0D39-B023-3265-8EAF015C58F8}"/>
              </a:ext>
            </a:extLst>
          </p:cNvPr>
          <p:cNvSpPr>
            <a:spLocks noGrp="1"/>
          </p:cNvSpPr>
          <p:nvPr>
            <p:ph type="ftr" sz="quarter" idx="11"/>
          </p:nvPr>
        </p:nvSpPr>
        <p:spPr/>
        <p:txBody>
          <a:bodyPr/>
          <a:lstStyle/>
          <a:p>
            <a:r>
              <a:rPr lang="en-US"/>
              <a:t> </a:t>
            </a:r>
          </a:p>
        </p:txBody>
      </p:sp>
      <p:sp>
        <p:nvSpPr>
          <p:cNvPr id="15" name="Slide Number Placeholder 14">
            <a:extLst>
              <a:ext uri="{FF2B5EF4-FFF2-40B4-BE49-F238E27FC236}">
                <a16:creationId xmlns:a16="http://schemas.microsoft.com/office/drawing/2014/main" id="{12E90052-86A8-562B-A7DD-F3355BC77362}"/>
              </a:ext>
            </a:extLst>
          </p:cNvPr>
          <p:cNvSpPr>
            <a:spLocks noGrp="1"/>
          </p:cNvSpPr>
          <p:nvPr>
            <p:ph type="sldNum" sz="quarter" idx="12"/>
          </p:nvPr>
        </p:nvSpPr>
        <p:spPr/>
        <p:txBody>
          <a:bodyPr/>
          <a:lstStyle/>
          <a:p>
            <a:fld id="{B5CEABB6-07DC-46E8-9B57-56EC44A396E5}" type="slidenum">
              <a:rPr lang="en-US" smtClean="0"/>
              <a:pPr/>
              <a:t>30</a:t>
            </a:fld>
            <a:endParaRPr lang="en-US"/>
          </a:p>
        </p:txBody>
      </p:sp>
      <p:graphicFrame>
        <p:nvGraphicFramePr>
          <p:cNvPr id="4" name="Table 4">
            <a:extLst>
              <a:ext uri="{FF2B5EF4-FFF2-40B4-BE49-F238E27FC236}">
                <a16:creationId xmlns:a16="http://schemas.microsoft.com/office/drawing/2014/main" id="{926D6624-BAF1-EBF6-D5DC-84BF258BCEF0}"/>
              </a:ext>
            </a:extLst>
          </p:cNvPr>
          <p:cNvGraphicFramePr>
            <a:graphicFrameLocks noGrp="1"/>
          </p:cNvGraphicFramePr>
          <p:nvPr>
            <p:ph sz="half" idx="2"/>
            <p:extLst>
              <p:ext uri="{D42A27DB-BD31-4B8C-83A1-F6EECF244321}">
                <p14:modId xmlns:p14="http://schemas.microsoft.com/office/powerpoint/2010/main" val="1065687032"/>
              </p:ext>
            </p:extLst>
          </p:nvPr>
        </p:nvGraphicFramePr>
        <p:xfrm>
          <a:off x="179294" y="1221441"/>
          <a:ext cx="11819171" cy="2804270"/>
        </p:xfrm>
        <a:graphic>
          <a:graphicData uri="http://schemas.openxmlformats.org/drawingml/2006/table">
            <a:tbl>
              <a:tblPr firstRow="1" bandRow="1">
                <a:tableStyleId>{5C22544A-7EE6-4342-B048-85BDC9FD1C3A}</a:tableStyleId>
              </a:tblPr>
              <a:tblGrid>
                <a:gridCol w="2023313">
                  <a:extLst>
                    <a:ext uri="{9D8B030D-6E8A-4147-A177-3AD203B41FA5}">
                      <a16:colId xmlns:a16="http://schemas.microsoft.com/office/drawing/2014/main" val="1863772644"/>
                    </a:ext>
                  </a:extLst>
                </a:gridCol>
                <a:gridCol w="7068920">
                  <a:extLst>
                    <a:ext uri="{9D8B030D-6E8A-4147-A177-3AD203B41FA5}">
                      <a16:colId xmlns:a16="http://schemas.microsoft.com/office/drawing/2014/main" val="2061797130"/>
                    </a:ext>
                  </a:extLst>
                </a:gridCol>
                <a:gridCol w="1117148">
                  <a:extLst>
                    <a:ext uri="{9D8B030D-6E8A-4147-A177-3AD203B41FA5}">
                      <a16:colId xmlns:a16="http://schemas.microsoft.com/office/drawing/2014/main" val="780511188"/>
                    </a:ext>
                  </a:extLst>
                </a:gridCol>
                <a:gridCol w="1609790">
                  <a:extLst>
                    <a:ext uri="{9D8B030D-6E8A-4147-A177-3AD203B41FA5}">
                      <a16:colId xmlns:a16="http://schemas.microsoft.com/office/drawing/2014/main" val="1448675012"/>
                    </a:ext>
                  </a:extLst>
                </a:gridCol>
              </a:tblGrid>
              <a:tr h="725580">
                <a:tc>
                  <a:txBody>
                    <a:bodyPr/>
                    <a:lstStyle/>
                    <a:p>
                      <a:pPr lvl="0">
                        <a:buNone/>
                      </a:pPr>
                      <a:r>
                        <a:rPr lang="en-US" sz="2000" dirty="0" err="1">
                          <a:solidFill>
                            <a:schemeClr val="tx1"/>
                          </a:solidFill>
                          <a:latin typeface="Times New Roman"/>
                        </a:rPr>
                        <a:t>UserStory</a:t>
                      </a:r>
                      <a:r>
                        <a:rPr lang="en-US" sz="2000" dirty="0">
                          <a:solidFill>
                            <a:schemeClr val="tx1"/>
                          </a:solidFill>
                          <a:latin typeface="Times New Roman"/>
                        </a:rPr>
                        <a:t> ID </a:t>
                      </a:r>
                    </a:p>
                  </a:txBody>
                  <a:tcPr/>
                </a:tc>
                <a:tc>
                  <a:txBody>
                    <a:bodyPr/>
                    <a:lstStyle/>
                    <a:p>
                      <a:r>
                        <a:rPr lang="en-US" sz="2000" dirty="0">
                          <a:solidFill>
                            <a:schemeClr val="tx1"/>
                          </a:solidFill>
                          <a:latin typeface="Times New Roman"/>
                        </a:rPr>
                        <a:t>Summary</a:t>
                      </a:r>
                    </a:p>
                  </a:txBody>
                  <a:tcPr/>
                </a:tc>
                <a:tc>
                  <a:txBody>
                    <a:bodyPr/>
                    <a:lstStyle/>
                    <a:p>
                      <a:pPr lvl="0">
                        <a:buNone/>
                      </a:pPr>
                      <a:r>
                        <a:rPr lang="en-US" sz="2000" dirty="0">
                          <a:solidFill>
                            <a:schemeClr val="tx1"/>
                          </a:solidFill>
                          <a:latin typeface="Times New Roman"/>
                        </a:rPr>
                        <a:t>Story Point</a:t>
                      </a:r>
                    </a:p>
                  </a:txBody>
                  <a:tcPr/>
                </a:tc>
                <a:tc>
                  <a:txBody>
                    <a:bodyPr/>
                    <a:lstStyle/>
                    <a:p>
                      <a:r>
                        <a:rPr lang="en-US" sz="2000" dirty="0">
                          <a:solidFill>
                            <a:schemeClr val="tx1"/>
                          </a:solidFill>
                          <a:latin typeface="Times New Roman"/>
                        </a:rPr>
                        <a:t>Status</a:t>
                      </a:r>
                    </a:p>
                  </a:txBody>
                  <a:tcPr/>
                </a:tc>
                <a:extLst>
                  <a:ext uri="{0D108BD9-81ED-4DB2-BD59-A6C34878D82A}">
                    <a16:rowId xmlns:a16="http://schemas.microsoft.com/office/drawing/2014/main" val="1979258017"/>
                  </a:ext>
                </a:extLst>
              </a:tr>
              <a:tr h="607919">
                <a:tc>
                  <a:txBody>
                    <a:bodyPr/>
                    <a:lstStyle/>
                    <a:p>
                      <a:pPr lvl="0">
                        <a:buNone/>
                      </a:pPr>
                      <a:endParaRPr lang="en-US" sz="2000">
                        <a:latin typeface="Times New Roman"/>
                      </a:endParaRPr>
                    </a:p>
                  </a:txBody>
                  <a:tcPr/>
                </a:tc>
                <a:tc>
                  <a:txBody>
                    <a:bodyPr/>
                    <a:lstStyle/>
                    <a:p>
                      <a:endParaRPr lang="en-US" sz="2000">
                        <a:latin typeface="Times New Roman"/>
                      </a:endParaRPr>
                    </a:p>
                  </a:txBody>
                  <a:tcPr/>
                </a:tc>
                <a:tc>
                  <a:txBody>
                    <a:bodyPr/>
                    <a:lstStyle/>
                    <a:p>
                      <a:r>
                        <a:rPr lang="en-US" sz="2000" dirty="0">
                          <a:solidFill>
                            <a:schemeClr val="tx1"/>
                          </a:solidFill>
                          <a:latin typeface="Times New Roman"/>
                        </a:rPr>
                        <a:t>1</a:t>
                      </a:r>
                    </a:p>
                  </a:txBody>
                  <a:tcPr/>
                </a:tc>
                <a:tc>
                  <a:txBody>
                    <a:bodyPr/>
                    <a:lstStyle/>
                    <a:p>
                      <a:r>
                        <a:rPr lang="en-US" sz="2000" dirty="0">
                          <a:solidFill>
                            <a:schemeClr val="tx1"/>
                          </a:solidFill>
                          <a:latin typeface="Times New Roman"/>
                        </a:rPr>
                        <a:t>Completed</a:t>
                      </a:r>
                    </a:p>
                  </a:txBody>
                  <a:tcPr/>
                </a:tc>
                <a:extLst>
                  <a:ext uri="{0D108BD9-81ED-4DB2-BD59-A6C34878D82A}">
                    <a16:rowId xmlns:a16="http://schemas.microsoft.com/office/drawing/2014/main" val="1951504995"/>
                  </a:ext>
                </a:extLst>
              </a:tr>
              <a:tr h="725580">
                <a:tc>
                  <a:txBody>
                    <a:bodyPr/>
                    <a:lstStyle/>
                    <a:p>
                      <a:endParaRPr lang="en-US" sz="2000">
                        <a:latin typeface="Times New Roman"/>
                      </a:endParaRPr>
                    </a:p>
                  </a:txBody>
                  <a:tcPr/>
                </a:tc>
                <a:tc>
                  <a:txBody>
                    <a:bodyPr/>
                    <a:lstStyle/>
                    <a:p>
                      <a:endParaRPr lang="en-US" sz="2000">
                        <a:latin typeface="Times New Roman"/>
                      </a:endParaRPr>
                    </a:p>
                  </a:txBody>
                  <a:tcPr/>
                </a:tc>
                <a:tc>
                  <a:txBody>
                    <a:bodyPr/>
                    <a:lstStyle/>
                    <a:p>
                      <a:r>
                        <a:rPr lang="en-US" sz="2000" dirty="0">
                          <a:latin typeface="Times New Roman"/>
                        </a:rPr>
                        <a:t>5</a:t>
                      </a:r>
                    </a:p>
                  </a:txBody>
                  <a:tcPr/>
                </a:tc>
                <a:tc>
                  <a:txBody>
                    <a:bodyPr/>
                    <a:lstStyle/>
                    <a:p>
                      <a:r>
                        <a:rPr lang="en-US" sz="2000" dirty="0">
                          <a:latin typeface="Times New Roman"/>
                        </a:rPr>
                        <a:t>Completed</a:t>
                      </a:r>
                    </a:p>
                  </a:txBody>
                  <a:tcPr/>
                </a:tc>
                <a:extLst>
                  <a:ext uri="{0D108BD9-81ED-4DB2-BD59-A6C34878D82A}">
                    <a16:rowId xmlns:a16="http://schemas.microsoft.com/office/drawing/2014/main" val="392530581"/>
                  </a:ext>
                </a:extLst>
              </a:tr>
              <a:tr h="745191">
                <a:tc>
                  <a:txBody>
                    <a:bodyPr/>
                    <a:lstStyle/>
                    <a:p>
                      <a:endParaRPr lang="en-US" sz="2000">
                        <a:latin typeface="Times New Roman"/>
                      </a:endParaRPr>
                    </a:p>
                  </a:txBody>
                  <a:tcPr/>
                </a:tc>
                <a:tc>
                  <a:txBody>
                    <a:bodyPr/>
                    <a:lstStyle/>
                    <a:p>
                      <a:endParaRPr lang="en-US" sz="2000">
                        <a:latin typeface="Times New Roman"/>
                      </a:endParaRPr>
                    </a:p>
                  </a:txBody>
                  <a:tcPr/>
                </a:tc>
                <a:tc>
                  <a:txBody>
                    <a:bodyPr/>
                    <a:lstStyle/>
                    <a:p>
                      <a:r>
                        <a:rPr lang="en-US" sz="2000" dirty="0">
                          <a:latin typeface="Times New Roman"/>
                        </a:rPr>
                        <a:t>8</a:t>
                      </a:r>
                    </a:p>
                  </a:txBody>
                  <a:tcPr/>
                </a:tc>
                <a:tc>
                  <a:txBody>
                    <a:bodyPr/>
                    <a:lstStyle/>
                    <a:p>
                      <a:r>
                        <a:rPr lang="en-US" sz="2000" dirty="0">
                          <a:latin typeface="Times New Roman"/>
                        </a:rPr>
                        <a:t>Completed</a:t>
                      </a:r>
                    </a:p>
                  </a:txBody>
                  <a:tcPr/>
                </a:tc>
                <a:extLst>
                  <a:ext uri="{0D108BD9-81ED-4DB2-BD59-A6C34878D82A}">
                    <a16:rowId xmlns:a16="http://schemas.microsoft.com/office/drawing/2014/main" val="3148644509"/>
                  </a:ext>
                </a:extLst>
              </a:tr>
            </a:tbl>
          </a:graphicData>
        </a:graphic>
      </p:graphicFrame>
      <p:pic>
        <p:nvPicPr>
          <p:cNvPr id="2" name="Picture 1" descr="Logo&#10;&#10;Description automatically generated">
            <a:extLst>
              <a:ext uri="{FF2B5EF4-FFF2-40B4-BE49-F238E27FC236}">
                <a16:creationId xmlns:a16="http://schemas.microsoft.com/office/drawing/2014/main" id="{DF851801-27ED-1494-E8BC-F260F622680D}"/>
              </a:ext>
            </a:extLst>
          </p:cNvPr>
          <p:cNvPicPr>
            <a:picLocks noChangeAspect="1"/>
          </p:cNvPicPr>
          <p:nvPr/>
        </p:nvPicPr>
        <p:blipFill>
          <a:blip r:embed="rId3">
            <a:alphaModFix amt="74000"/>
          </a:blip>
          <a:stretch>
            <a:fillRect/>
          </a:stretch>
        </p:blipFill>
        <p:spPr>
          <a:xfrm>
            <a:off x="10669588" y="-15789"/>
            <a:ext cx="1577967" cy="1233056"/>
          </a:xfrm>
          <a:prstGeom prst="rect">
            <a:avLst/>
          </a:prstGeom>
        </p:spPr>
      </p:pic>
      <p:graphicFrame>
        <p:nvGraphicFramePr>
          <p:cNvPr id="8" name="Table 7">
            <a:extLst>
              <a:ext uri="{FF2B5EF4-FFF2-40B4-BE49-F238E27FC236}">
                <a16:creationId xmlns:a16="http://schemas.microsoft.com/office/drawing/2014/main" id="{32E6BE20-082A-2F55-061D-63DFF7CCD90D}"/>
              </a:ext>
            </a:extLst>
          </p:cNvPr>
          <p:cNvGraphicFramePr>
            <a:graphicFrameLocks noGrp="1"/>
          </p:cNvGraphicFramePr>
          <p:nvPr>
            <p:extLst>
              <p:ext uri="{D42A27DB-BD31-4B8C-83A1-F6EECF244321}">
                <p14:modId xmlns:p14="http://schemas.microsoft.com/office/powerpoint/2010/main" val="690999235"/>
              </p:ext>
            </p:extLst>
          </p:nvPr>
        </p:nvGraphicFramePr>
        <p:xfrm>
          <a:off x="190500" y="2005852"/>
          <a:ext cx="1898890" cy="549088"/>
        </p:xfrm>
        <a:graphic>
          <a:graphicData uri="http://schemas.openxmlformats.org/drawingml/2006/table">
            <a:tbl>
              <a:tblPr firstRow="1" bandRow="1">
                <a:tableStyleId>{5C22544A-7EE6-4342-B048-85BDC9FD1C3A}</a:tableStyleId>
              </a:tblPr>
              <a:tblGrid>
                <a:gridCol w="1898890">
                  <a:extLst>
                    <a:ext uri="{9D8B030D-6E8A-4147-A177-3AD203B41FA5}">
                      <a16:colId xmlns:a16="http://schemas.microsoft.com/office/drawing/2014/main" val="2849331293"/>
                    </a:ext>
                  </a:extLst>
                </a:gridCol>
              </a:tblGrid>
              <a:tr h="549088">
                <a:tc>
                  <a:txBody>
                    <a:bodyPr/>
                    <a:lstStyle/>
                    <a:p>
                      <a:r>
                        <a:rPr lang="en-US" b="1">
                          <a:solidFill>
                            <a:schemeClr val="tx1"/>
                          </a:solidFill>
                          <a:effectLst/>
                          <a:latin typeface="Times New Roman"/>
                        </a:rPr>
                        <a:t>BREW-109</a:t>
                      </a:r>
                    </a:p>
                    <a:p>
                      <a:endParaRPr lang="en-US" b="1">
                        <a:solidFill>
                          <a:schemeClr val="tx1"/>
                        </a:solidFill>
                        <a:effectLst/>
                        <a:latin typeface="Times New Roman"/>
                      </a:endParaRPr>
                    </a:p>
                  </a:txBody>
                  <a:tcPr marL="0" marR="0" marT="0" marB="0" anchor="ctr"/>
                </a:tc>
                <a:extLst>
                  <a:ext uri="{0D108BD9-81ED-4DB2-BD59-A6C34878D82A}">
                    <a16:rowId xmlns:a16="http://schemas.microsoft.com/office/drawing/2014/main" val="1705013198"/>
                  </a:ext>
                </a:extLst>
              </a:tr>
            </a:tbl>
          </a:graphicData>
        </a:graphic>
      </p:graphicFrame>
      <p:graphicFrame>
        <p:nvGraphicFramePr>
          <p:cNvPr id="10" name="Table 9">
            <a:extLst>
              <a:ext uri="{FF2B5EF4-FFF2-40B4-BE49-F238E27FC236}">
                <a16:creationId xmlns:a16="http://schemas.microsoft.com/office/drawing/2014/main" id="{E127C939-9378-D0EC-4989-9EFDBF544AA6}"/>
              </a:ext>
            </a:extLst>
          </p:cNvPr>
          <p:cNvGraphicFramePr>
            <a:graphicFrameLocks noGrp="1"/>
          </p:cNvGraphicFramePr>
          <p:nvPr>
            <p:extLst>
              <p:ext uri="{D42A27DB-BD31-4B8C-83A1-F6EECF244321}">
                <p14:modId xmlns:p14="http://schemas.microsoft.com/office/powerpoint/2010/main" val="688252063"/>
              </p:ext>
            </p:extLst>
          </p:nvPr>
        </p:nvGraphicFramePr>
        <p:xfrm>
          <a:off x="2252382" y="2005852"/>
          <a:ext cx="7000873" cy="548640"/>
        </p:xfrm>
        <a:graphic>
          <a:graphicData uri="http://schemas.openxmlformats.org/drawingml/2006/table">
            <a:tbl>
              <a:tblPr firstRow="1" bandRow="1">
                <a:tableStyleId>{5C22544A-7EE6-4342-B048-85BDC9FD1C3A}</a:tableStyleId>
              </a:tblPr>
              <a:tblGrid>
                <a:gridCol w="7000873">
                  <a:extLst>
                    <a:ext uri="{9D8B030D-6E8A-4147-A177-3AD203B41FA5}">
                      <a16:colId xmlns:a16="http://schemas.microsoft.com/office/drawing/2014/main" val="4098667135"/>
                    </a:ext>
                  </a:extLst>
                </a:gridCol>
              </a:tblGrid>
              <a:tr h="547807">
                <a:tc>
                  <a:txBody>
                    <a:bodyPr/>
                    <a:lstStyle/>
                    <a:p>
                      <a:pPr lvl="0" algn="l">
                        <a:lnSpc>
                          <a:spcPct val="100000"/>
                        </a:lnSpc>
                        <a:spcBef>
                          <a:spcPts val="0"/>
                        </a:spcBef>
                        <a:spcAft>
                          <a:spcPts val="0"/>
                        </a:spcAft>
                        <a:buNone/>
                      </a:pPr>
                      <a:r>
                        <a:rPr lang="en-US" sz="1800" b="1" i="0" u="none" strike="noStrike" noProof="0">
                          <a:solidFill>
                            <a:schemeClr val="tx1"/>
                          </a:solidFill>
                          <a:effectLst/>
                          <a:latin typeface="Times New Roman"/>
                        </a:rPr>
                        <a:t>As a user I want faster loading pages </a:t>
                      </a:r>
                      <a:endParaRPr lang="en-US" sz="1800" b="1" i="0" u="none" strike="noStrike" noProof="0">
                        <a:solidFill>
                          <a:schemeClr val="tx1"/>
                        </a:solidFill>
                        <a:effectLst/>
                      </a:endParaRPr>
                    </a:p>
                    <a:p>
                      <a:pPr lvl="0">
                        <a:buNone/>
                      </a:pPr>
                      <a:r>
                        <a:rPr lang="en-US" sz="1800" b="1" i="0" u="none" strike="noStrike" noProof="0">
                          <a:solidFill>
                            <a:schemeClr val="tx1"/>
                          </a:solidFill>
                          <a:effectLst/>
                          <a:latin typeface="Times New Roman"/>
                        </a:rPr>
                        <a:t>So that I don’t have to wait for the pages to load </a:t>
                      </a:r>
                      <a:endParaRPr lang="en-US" b="1">
                        <a:solidFill>
                          <a:schemeClr val="tx1"/>
                        </a:solidFill>
                      </a:endParaRPr>
                    </a:p>
                  </a:txBody>
                  <a:tcPr marL="0" marR="0" marT="0" marB="0" anchor="ctr"/>
                </a:tc>
                <a:extLst>
                  <a:ext uri="{0D108BD9-81ED-4DB2-BD59-A6C34878D82A}">
                    <a16:rowId xmlns:a16="http://schemas.microsoft.com/office/drawing/2014/main" val="1579631755"/>
                  </a:ext>
                </a:extLst>
              </a:tr>
            </a:tbl>
          </a:graphicData>
        </a:graphic>
      </p:graphicFrame>
      <p:graphicFrame>
        <p:nvGraphicFramePr>
          <p:cNvPr id="12" name="Table 11">
            <a:extLst>
              <a:ext uri="{FF2B5EF4-FFF2-40B4-BE49-F238E27FC236}">
                <a16:creationId xmlns:a16="http://schemas.microsoft.com/office/drawing/2014/main" id="{D6EB87E2-2E5E-C487-3347-3FDB839B203F}"/>
              </a:ext>
            </a:extLst>
          </p:cNvPr>
          <p:cNvGraphicFramePr>
            <a:graphicFrameLocks noGrp="1"/>
          </p:cNvGraphicFramePr>
          <p:nvPr>
            <p:extLst>
              <p:ext uri="{D42A27DB-BD31-4B8C-83A1-F6EECF244321}">
                <p14:modId xmlns:p14="http://schemas.microsoft.com/office/powerpoint/2010/main" val="123183608"/>
              </p:ext>
            </p:extLst>
          </p:nvPr>
        </p:nvGraphicFramePr>
        <p:xfrm>
          <a:off x="195372" y="2588966"/>
          <a:ext cx="1898890" cy="583489"/>
        </p:xfrm>
        <a:graphic>
          <a:graphicData uri="http://schemas.openxmlformats.org/drawingml/2006/table">
            <a:tbl>
              <a:tblPr firstRow="1" bandRow="1">
                <a:tableStyleId>{5C22544A-7EE6-4342-B048-85BDC9FD1C3A}</a:tableStyleId>
              </a:tblPr>
              <a:tblGrid>
                <a:gridCol w="1898890">
                  <a:extLst>
                    <a:ext uri="{9D8B030D-6E8A-4147-A177-3AD203B41FA5}">
                      <a16:colId xmlns:a16="http://schemas.microsoft.com/office/drawing/2014/main" val="2567952718"/>
                    </a:ext>
                  </a:extLst>
                </a:gridCol>
              </a:tblGrid>
              <a:tr h="583489">
                <a:tc>
                  <a:txBody>
                    <a:bodyPr/>
                    <a:lstStyle/>
                    <a:p>
                      <a:r>
                        <a:rPr lang="en-US" b="1">
                          <a:solidFill>
                            <a:schemeClr val="tx1"/>
                          </a:solidFill>
                          <a:effectLst/>
                          <a:latin typeface="Times New Roman"/>
                        </a:rPr>
                        <a:t>BREW-131</a:t>
                      </a:r>
                    </a:p>
                  </a:txBody>
                  <a:tcPr marL="0" marR="0" marT="0" marB="0" anchor="ctr"/>
                </a:tc>
                <a:extLst>
                  <a:ext uri="{0D108BD9-81ED-4DB2-BD59-A6C34878D82A}">
                    <a16:rowId xmlns:a16="http://schemas.microsoft.com/office/drawing/2014/main" val="3904317124"/>
                  </a:ext>
                </a:extLst>
              </a:tr>
            </a:tbl>
          </a:graphicData>
        </a:graphic>
      </p:graphicFrame>
      <p:graphicFrame>
        <p:nvGraphicFramePr>
          <p:cNvPr id="17" name="Table 16">
            <a:extLst>
              <a:ext uri="{FF2B5EF4-FFF2-40B4-BE49-F238E27FC236}">
                <a16:creationId xmlns:a16="http://schemas.microsoft.com/office/drawing/2014/main" id="{D384EC10-2CCF-DDE1-8F9A-E2B34125B0C6}"/>
              </a:ext>
            </a:extLst>
          </p:cNvPr>
          <p:cNvGraphicFramePr>
            <a:graphicFrameLocks noGrp="1"/>
          </p:cNvGraphicFramePr>
          <p:nvPr>
            <p:extLst>
              <p:ext uri="{D42A27DB-BD31-4B8C-83A1-F6EECF244321}">
                <p14:modId xmlns:p14="http://schemas.microsoft.com/office/powerpoint/2010/main" val="250193419"/>
              </p:ext>
            </p:extLst>
          </p:nvPr>
        </p:nvGraphicFramePr>
        <p:xfrm>
          <a:off x="2263588" y="2633382"/>
          <a:ext cx="6981265" cy="647247"/>
        </p:xfrm>
        <a:graphic>
          <a:graphicData uri="http://schemas.openxmlformats.org/drawingml/2006/table">
            <a:tbl>
              <a:tblPr firstRow="1" bandRow="1">
                <a:tableStyleId>{5C22544A-7EE6-4342-B048-85BDC9FD1C3A}</a:tableStyleId>
              </a:tblPr>
              <a:tblGrid>
                <a:gridCol w="6981265">
                  <a:extLst>
                    <a:ext uri="{9D8B030D-6E8A-4147-A177-3AD203B41FA5}">
                      <a16:colId xmlns:a16="http://schemas.microsoft.com/office/drawing/2014/main" val="560357094"/>
                    </a:ext>
                  </a:extLst>
                </a:gridCol>
              </a:tblGrid>
              <a:tr h="647247">
                <a:tc>
                  <a:txBody>
                    <a:bodyPr/>
                    <a:lstStyle/>
                    <a:p>
                      <a:pPr lvl="0" algn="l">
                        <a:lnSpc>
                          <a:spcPct val="100000"/>
                        </a:lnSpc>
                        <a:spcBef>
                          <a:spcPts val="0"/>
                        </a:spcBef>
                        <a:spcAft>
                          <a:spcPts val="0"/>
                        </a:spcAft>
                        <a:buNone/>
                      </a:pPr>
                      <a:r>
                        <a:rPr lang="en-US" sz="1800" b="1" i="0" u="none" strike="noStrike" noProof="0">
                          <a:solidFill>
                            <a:schemeClr val="tx1"/>
                          </a:solidFill>
                          <a:effectLst/>
                          <a:latin typeface="Times New Roman"/>
                        </a:rPr>
                        <a:t>As a user I want to view the webpage in my language </a:t>
                      </a:r>
                      <a:endParaRPr lang="en-US" sz="1800" b="1" i="0" u="none" strike="noStrike" noProof="0">
                        <a:solidFill>
                          <a:schemeClr val="tx1"/>
                        </a:solidFill>
                        <a:effectLst/>
                      </a:endParaRPr>
                    </a:p>
                    <a:p>
                      <a:pPr lvl="0">
                        <a:buNone/>
                      </a:pPr>
                      <a:r>
                        <a:rPr lang="en-US" sz="1800" b="1" i="0" u="none" strike="noStrike" noProof="0">
                          <a:solidFill>
                            <a:schemeClr val="tx1"/>
                          </a:solidFill>
                          <a:effectLst/>
                          <a:latin typeface="Times New Roman"/>
                        </a:rPr>
                        <a:t>So that I can understand it better </a:t>
                      </a:r>
                      <a:endParaRPr lang="en-US" b="1">
                        <a:solidFill>
                          <a:schemeClr val="tx1"/>
                        </a:solidFill>
                      </a:endParaRPr>
                    </a:p>
                  </a:txBody>
                  <a:tcPr marL="0" marR="0" marT="0" marB="0" anchor="ctr"/>
                </a:tc>
                <a:extLst>
                  <a:ext uri="{0D108BD9-81ED-4DB2-BD59-A6C34878D82A}">
                    <a16:rowId xmlns:a16="http://schemas.microsoft.com/office/drawing/2014/main" val="3980015429"/>
                  </a:ext>
                </a:extLst>
              </a:tr>
            </a:tbl>
          </a:graphicData>
        </a:graphic>
      </p:graphicFrame>
      <p:graphicFrame>
        <p:nvGraphicFramePr>
          <p:cNvPr id="20" name="Table 19">
            <a:extLst>
              <a:ext uri="{FF2B5EF4-FFF2-40B4-BE49-F238E27FC236}">
                <a16:creationId xmlns:a16="http://schemas.microsoft.com/office/drawing/2014/main" id="{78C457F1-E5FE-3FE9-5B15-D39F3AB03CF0}"/>
              </a:ext>
            </a:extLst>
          </p:cNvPr>
          <p:cNvGraphicFramePr>
            <a:graphicFrameLocks noGrp="1"/>
          </p:cNvGraphicFramePr>
          <p:nvPr>
            <p:extLst>
              <p:ext uri="{D42A27DB-BD31-4B8C-83A1-F6EECF244321}">
                <p14:modId xmlns:p14="http://schemas.microsoft.com/office/powerpoint/2010/main" val="590201667"/>
              </p:ext>
            </p:extLst>
          </p:nvPr>
        </p:nvGraphicFramePr>
        <p:xfrm>
          <a:off x="190500" y="3350558"/>
          <a:ext cx="1881444" cy="608054"/>
        </p:xfrm>
        <a:graphic>
          <a:graphicData uri="http://schemas.openxmlformats.org/drawingml/2006/table">
            <a:tbl>
              <a:tblPr firstRow="1" bandRow="1">
                <a:tableStyleId>{5C22544A-7EE6-4342-B048-85BDC9FD1C3A}</a:tableStyleId>
              </a:tblPr>
              <a:tblGrid>
                <a:gridCol w="1881444">
                  <a:extLst>
                    <a:ext uri="{9D8B030D-6E8A-4147-A177-3AD203B41FA5}">
                      <a16:colId xmlns:a16="http://schemas.microsoft.com/office/drawing/2014/main" val="292632013"/>
                    </a:ext>
                  </a:extLst>
                </a:gridCol>
              </a:tblGrid>
              <a:tr h="608054">
                <a:tc>
                  <a:txBody>
                    <a:bodyPr/>
                    <a:lstStyle/>
                    <a:p>
                      <a:r>
                        <a:rPr lang="en-US">
                          <a:solidFill>
                            <a:schemeClr val="tx1"/>
                          </a:solidFill>
                          <a:effectLst/>
                          <a:latin typeface="Times New Roman"/>
                        </a:rPr>
                        <a:t>BREW-137</a:t>
                      </a:r>
                    </a:p>
                  </a:txBody>
                  <a:tcPr marL="0" marR="0" marT="0" marB="0" anchor="ctr"/>
                </a:tc>
                <a:extLst>
                  <a:ext uri="{0D108BD9-81ED-4DB2-BD59-A6C34878D82A}">
                    <a16:rowId xmlns:a16="http://schemas.microsoft.com/office/drawing/2014/main" val="447288181"/>
                  </a:ext>
                </a:extLst>
              </a:tr>
            </a:tbl>
          </a:graphicData>
        </a:graphic>
      </p:graphicFrame>
      <p:graphicFrame>
        <p:nvGraphicFramePr>
          <p:cNvPr id="22" name="Table 21">
            <a:extLst>
              <a:ext uri="{FF2B5EF4-FFF2-40B4-BE49-F238E27FC236}">
                <a16:creationId xmlns:a16="http://schemas.microsoft.com/office/drawing/2014/main" id="{59FE9532-1A35-0EA4-C297-17800950784B}"/>
              </a:ext>
            </a:extLst>
          </p:cNvPr>
          <p:cNvGraphicFramePr>
            <a:graphicFrameLocks noGrp="1"/>
          </p:cNvGraphicFramePr>
          <p:nvPr>
            <p:extLst>
              <p:ext uri="{D42A27DB-BD31-4B8C-83A1-F6EECF244321}">
                <p14:modId xmlns:p14="http://schemas.microsoft.com/office/powerpoint/2010/main" val="481306195"/>
              </p:ext>
            </p:extLst>
          </p:nvPr>
        </p:nvGraphicFramePr>
        <p:xfrm>
          <a:off x="2286000" y="3372970"/>
          <a:ext cx="6932144" cy="627501"/>
        </p:xfrm>
        <a:graphic>
          <a:graphicData uri="http://schemas.openxmlformats.org/drawingml/2006/table">
            <a:tbl>
              <a:tblPr firstRow="1" bandRow="1">
                <a:tableStyleId>{5C22544A-7EE6-4342-B048-85BDC9FD1C3A}</a:tableStyleId>
              </a:tblPr>
              <a:tblGrid>
                <a:gridCol w="6932144">
                  <a:extLst>
                    <a:ext uri="{9D8B030D-6E8A-4147-A177-3AD203B41FA5}">
                      <a16:colId xmlns:a16="http://schemas.microsoft.com/office/drawing/2014/main" val="3307327247"/>
                    </a:ext>
                  </a:extLst>
                </a:gridCol>
              </a:tblGrid>
              <a:tr h="627501">
                <a:tc>
                  <a:txBody>
                    <a:bodyPr/>
                    <a:lstStyle/>
                    <a:p>
                      <a:pPr lvl="0" algn="l">
                        <a:lnSpc>
                          <a:spcPct val="100000"/>
                        </a:lnSpc>
                        <a:spcBef>
                          <a:spcPts val="0"/>
                        </a:spcBef>
                        <a:spcAft>
                          <a:spcPts val="0"/>
                        </a:spcAft>
                        <a:buNone/>
                      </a:pPr>
                      <a:r>
                        <a:rPr lang="en-US" sz="1800" b="1" i="0" u="none" strike="noStrike" noProof="0">
                          <a:solidFill>
                            <a:schemeClr val="tx1"/>
                          </a:solidFill>
                          <a:latin typeface="Times New Roman"/>
                        </a:rPr>
                        <a:t>As an admin I want to change my system setting.</a:t>
                      </a:r>
                      <a:endParaRPr lang="en-US" sz="1800" b="1" i="0" u="none" strike="noStrike" noProof="0">
                        <a:solidFill>
                          <a:schemeClr val="tx1"/>
                        </a:solidFill>
                      </a:endParaRPr>
                    </a:p>
                    <a:p>
                      <a:pPr lvl="0">
                        <a:buNone/>
                      </a:pPr>
                      <a:r>
                        <a:rPr lang="en-US" sz="1800" b="1" i="0" u="none" strike="noStrike" noProof="0">
                          <a:solidFill>
                            <a:schemeClr val="tx1"/>
                          </a:solidFill>
                          <a:latin typeface="Times New Roman"/>
                        </a:rPr>
                        <a:t>So that I can change the website name </a:t>
                      </a:r>
                      <a:endParaRPr lang="en-US" b="1">
                        <a:solidFill>
                          <a:schemeClr val="tx1"/>
                        </a:solidFill>
                      </a:endParaRPr>
                    </a:p>
                  </a:txBody>
                  <a:tcPr marL="0" marR="0" marT="0" marB="0" anchor="ctr"/>
                </a:tc>
                <a:extLst>
                  <a:ext uri="{0D108BD9-81ED-4DB2-BD59-A6C34878D82A}">
                    <a16:rowId xmlns:a16="http://schemas.microsoft.com/office/drawing/2014/main" val="3666837664"/>
                  </a:ext>
                </a:extLst>
              </a:tr>
            </a:tbl>
          </a:graphicData>
        </a:graphic>
      </p:graphicFrame>
    </p:spTree>
    <p:extLst>
      <p:ext uri="{BB962C8B-B14F-4D97-AF65-F5344CB8AC3E}">
        <p14:creationId xmlns:p14="http://schemas.microsoft.com/office/powerpoint/2010/main" val="3495306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153988" y="150461"/>
            <a:ext cx="10515600" cy="640080"/>
          </a:xfrm>
        </p:spPr>
        <p:txBody>
          <a:bodyPr>
            <a:normAutofit/>
          </a:bodyPr>
          <a:lstStyle/>
          <a:p>
            <a:r>
              <a:rPr lang="en-US" sz="4000">
                <a:latin typeface="Times New Roman" panose="02020603050405020304" pitchFamily="18" charset="0"/>
                <a:cs typeface="Times New Roman" panose="02020603050405020304" pitchFamily="18" charset="0"/>
              </a:rPr>
              <a:t>Team Velocity Chart:</a:t>
            </a:r>
          </a:p>
        </p:txBody>
      </p:sp>
      <p:sp>
        <p:nvSpPr>
          <p:cNvPr id="13" name="Date Placeholder 12">
            <a:extLst>
              <a:ext uri="{FF2B5EF4-FFF2-40B4-BE49-F238E27FC236}">
                <a16:creationId xmlns:a16="http://schemas.microsoft.com/office/drawing/2014/main" id="{D7E038A6-5C4B-8610-1C5F-19558135A1CE}"/>
              </a:ext>
            </a:extLst>
          </p:cNvPr>
          <p:cNvSpPr>
            <a:spLocks noGrp="1"/>
          </p:cNvSpPr>
          <p:nvPr>
            <p:ph type="dt" sz="half" idx="10"/>
          </p:nvPr>
        </p:nvSpPr>
        <p:spPr/>
        <p:txBody>
          <a:bodyPr/>
          <a:lstStyle/>
          <a:p>
            <a:r>
              <a:rPr lang="en-US"/>
              <a:t> </a:t>
            </a:r>
          </a:p>
        </p:txBody>
      </p:sp>
      <p:sp>
        <p:nvSpPr>
          <p:cNvPr id="14" name="Footer Placeholder 13">
            <a:extLst>
              <a:ext uri="{FF2B5EF4-FFF2-40B4-BE49-F238E27FC236}">
                <a16:creationId xmlns:a16="http://schemas.microsoft.com/office/drawing/2014/main" id="{85CCBF41-0D39-B023-3265-8EAF015C58F8}"/>
              </a:ext>
            </a:extLst>
          </p:cNvPr>
          <p:cNvSpPr>
            <a:spLocks noGrp="1"/>
          </p:cNvSpPr>
          <p:nvPr>
            <p:ph type="ftr" sz="quarter" idx="11"/>
          </p:nvPr>
        </p:nvSpPr>
        <p:spPr/>
        <p:txBody>
          <a:bodyPr/>
          <a:lstStyle/>
          <a:p>
            <a:r>
              <a:rPr lang="en-US"/>
              <a:t> </a:t>
            </a:r>
          </a:p>
        </p:txBody>
      </p:sp>
      <p:sp>
        <p:nvSpPr>
          <p:cNvPr id="15" name="Slide Number Placeholder 14">
            <a:extLst>
              <a:ext uri="{FF2B5EF4-FFF2-40B4-BE49-F238E27FC236}">
                <a16:creationId xmlns:a16="http://schemas.microsoft.com/office/drawing/2014/main" id="{12E90052-86A8-562B-A7DD-F3355BC77362}"/>
              </a:ext>
            </a:extLst>
          </p:cNvPr>
          <p:cNvSpPr>
            <a:spLocks noGrp="1"/>
          </p:cNvSpPr>
          <p:nvPr>
            <p:ph type="sldNum" sz="quarter" idx="12"/>
          </p:nvPr>
        </p:nvSpPr>
        <p:spPr/>
        <p:txBody>
          <a:bodyPr/>
          <a:lstStyle/>
          <a:p>
            <a:fld id="{B5CEABB6-07DC-46E8-9B57-56EC44A396E5}" type="slidenum">
              <a:rPr lang="en-US" smtClean="0"/>
              <a:pPr/>
              <a:t>31</a:t>
            </a:fld>
            <a:endParaRPr lang="en-US"/>
          </a:p>
        </p:txBody>
      </p:sp>
      <p:pic>
        <p:nvPicPr>
          <p:cNvPr id="8" name="Picture 7" descr="Logo&#10;&#10;Description automatically generated">
            <a:extLst>
              <a:ext uri="{FF2B5EF4-FFF2-40B4-BE49-F238E27FC236}">
                <a16:creationId xmlns:a16="http://schemas.microsoft.com/office/drawing/2014/main" id="{D7ECE7FF-82F7-05A2-8727-6D6E5DB39FFC}"/>
              </a:ext>
            </a:extLst>
          </p:cNvPr>
          <p:cNvPicPr>
            <a:picLocks noChangeAspect="1"/>
          </p:cNvPicPr>
          <p:nvPr/>
        </p:nvPicPr>
        <p:blipFill>
          <a:blip r:embed="rId2">
            <a:alphaModFix amt="74000"/>
          </a:blip>
          <a:stretch>
            <a:fillRect/>
          </a:stretch>
        </p:blipFill>
        <p:spPr>
          <a:xfrm>
            <a:off x="10669588" y="-15789"/>
            <a:ext cx="1577967" cy="1233056"/>
          </a:xfrm>
          <a:prstGeom prst="rect">
            <a:avLst/>
          </a:prstGeom>
        </p:spPr>
      </p:pic>
      <p:pic>
        <p:nvPicPr>
          <p:cNvPr id="4" name="Picture 4">
            <a:extLst>
              <a:ext uri="{FF2B5EF4-FFF2-40B4-BE49-F238E27FC236}">
                <a16:creationId xmlns:a16="http://schemas.microsoft.com/office/drawing/2014/main" id="{01ACC26C-C085-0925-7E6E-9DB3542F618C}"/>
              </a:ext>
            </a:extLst>
          </p:cNvPr>
          <p:cNvPicPr>
            <a:picLocks noGrp="1" noChangeAspect="1"/>
          </p:cNvPicPr>
          <p:nvPr>
            <p:ph sz="half" idx="2"/>
          </p:nvPr>
        </p:nvPicPr>
        <p:blipFill>
          <a:blip r:embed="rId3"/>
          <a:stretch>
            <a:fillRect/>
          </a:stretch>
        </p:blipFill>
        <p:spPr>
          <a:xfrm>
            <a:off x="2208149" y="736309"/>
            <a:ext cx="7774641" cy="5380610"/>
          </a:xfrm>
        </p:spPr>
      </p:pic>
    </p:spTree>
    <p:extLst>
      <p:ext uri="{BB962C8B-B14F-4D97-AF65-F5344CB8AC3E}">
        <p14:creationId xmlns:p14="http://schemas.microsoft.com/office/powerpoint/2010/main" val="4113288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153988" y="150461"/>
            <a:ext cx="10515600" cy="640080"/>
          </a:xfrm>
        </p:spPr>
        <p:txBody>
          <a:bodyPr>
            <a:normAutofit/>
          </a:bodyPr>
          <a:lstStyle/>
          <a:p>
            <a:r>
              <a:rPr lang="en-US" sz="4000">
                <a:latin typeface="Times New Roman"/>
                <a:cs typeface="Times New Roman"/>
              </a:rPr>
              <a:t>Team Historical Velocity (Average):</a:t>
            </a:r>
          </a:p>
        </p:txBody>
      </p:sp>
      <p:sp>
        <p:nvSpPr>
          <p:cNvPr id="13" name="Date Placeholder 12">
            <a:extLst>
              <a:ext uri="{FF2B5EF4-FFF2-40B4-BE49-F238E27FC236}">
                <a16:creationId xmlns:a16="http://schemas.microsoft.com/office/drawing/2014/main" id="{D7E038A6-5C4B-8610-1C5F-19558135A1CE}"/>
              </a:ext>
            </a:extLst>
          </p:cNvPr>
          <p:cNvSpPr>
            <a:spLocks noGrp="1"/>
          </p:cNvSpPr>
          <p:nvPr>
            <p:ph type="dt" sz="half" idx="10"/>
          </p:nvPr>
        </p:nvSpPr>
        <p:spPr/>
        <p:txBody>
          <a:bodyPr/>
          <a:lstStyle/>
          <a:p>
            <a:r>
              <a:rPr lang="en-US"/>
              <a:t> </a:t>
            </a:r>
          </a:p>
        </p:txBody>
      </p:sp>
      <p:sp>
        <p:nvSpPr>
          <p:cNvPr id="14" name="Footer Placeholder 13">
            <a:extLst>
              <a:ext uri="{FF2B5EF4-FFF2-40B4-BE49-F238E27FC236}">
                <a16:creationId xmlns:a16="http://schemas.microsoft.com/office/drawing/2014/main" id="{85CCBF41-0D39-B023-3265-8EAF015C58F8}"/>
              </a:ext>
            </a:extLst>
          </p:cNvPr>
          <p:cNvSpPr>
            <a:spLocks noGrp="1"/>
          </p:cNvSpPr>
          <p:nvPr>
            <p:ph type="ftr" sz="quarter" idx="11"/>
          </p:nvPr>
        </p:nvSpPr>
        <p:spPr/>
        <p:txBody>
          <a:bodyPr/>
          <a:lstStyle/>
          <a:p>
            <a:r>
              <a:rPr lang="en-US"/>
              <a:t> </a:t>
            </a:r>
          </a:p>
        </p:txBody>
      </p:sp>
      <p:sp>
        <p:nvSpPr>
          <p:cNvPr id="15" name="Slide Number Placeholder 14">
            <a:extLst>
              <a:ext uri="{FF2B5EF4-FFF2-40B4-BE49-F238E27FC236}">
                <a16:creationId xmlns:a16="http://schemas.microsoft.com/office/drawing/2014/main" id="{12E90052-86A8-562B-A7DD-F3355BC77362}"/>
              </a:ext>
            </a:extLst>
          </p:cNvPr>
          <p:cNvSpPr>
            <a:spLocks noGrp="1"/>
          </p:cNvSpPr>
          <p:nvPr>
            <p:ph type="sldNum" sz="quarter" idx="12"/>
          </p:nvPr>
        </p:nvSpPr>
        <p:spPr/>
        <p:txBody>
          <a:bodyPr/>
          <a:lstStyle/>
          <a:p>
            <a:fld id="{B5CEABB6-07DC-46E8-9B57-56EC44A396E5}" type="slidenum">
              <a:rPr lang="en-US" smtClean="0"/>
              <a:pPr/>
              <a:t>32</a:t>
            </a:fld>
            <a:endParaRPr lang="en-US"/>
          </a:p>
        </p:txBody>
      </p:sp>
      <p:pic>
        <p:nvPicPr>
          <p:cNvPr id="6" name="Picture 5" descr="Logo&#10;&#10;Description automatically generated">
            <a:extLst>
              <a:ext uri="{FF2B5EF4-FFF2-40B4-BE49-F238E27FC236}">
                <a16:creationId xmlns:a16="http://schemas.microsoft.com/office/drawing/2014/main" id="{AED7CB90-5BDF-B6F5-21C8-D19FADCA38AA}"/>
              </a:ext>
            </a:extLst>
          </p:cNvPr>
          <p:cNvPicPr>
            <a:picLocks noChangeAspect="1"/>
          </p:cNvPicPr>
          <p:nvPr/>
        </p:nvPicPr>
        <p:blipFill>
          <a:blip r:embed="rId2">
            <a:alphaModFix amt="74000"/>
          </a:blip>
          <a:stretch>
            <a:fillRect/>
          </a:stretch>
        </p:blipFill>
        <p:spPr>
          <a:xfrm>
            <a:off x="10685630" y="-15789"/>
            <a:ext cx="1577967" cy="1233056"/>
          </a:xfrm>
          <a:prstGeom prst="rect">
            <a:avLst/>
          </a:prstGeom>
        </p:spPr>
      </p:pic>
      <p:pic>
        <p:nvPicPr>
          <p:cNvPr id="4" name="Picture 6" descr="Chart, bar chart&#10;&#10;Description automatically generated">
            <a:extLst>
              <a:ext uri="{FF2B5EF4-FFF2-40B4-BE49-F238E27FC236}">
                <a16:creationId xmlns:a16="http://schemas.microsoft.com/office/drawing/2014/main" id="{FCF13CCF-7779-521D-2103-A96A341FC479}"/>
              </a:ext>
            </a:extLst>
          </p:cNvPr>
          <p:cNvPicPr>
            <a:picLocks noGrp="1" noChangeAspect="1"/>
          </p:cNvPicPr>
          <p:nvPr>
            <p:ph sz="half" idx="2"/>
          </p:nvPr>
        </p:nvPicPr>
        <p:blipFill>
          <a:blip r:embed="rId3"/>
          <a:stretch>
            <a:fillRect/>
          </a:stretch>
        </p:blipFill>
        <p:spPr>
          <a:xfrm>
            <a:off x="2163799" y="745910"/>
            <a:ext cx="7856840" cy="5363464"/>
          </a:xfrm>
        </p:spPr>
      </p:pic>
    </p:spTree>
    <p:extLst>
      <p:ext uri="{BB962C8B-B14F-4D97-AF65-F5344CB8AC3E}">
        <p14:creationId xmlns:p14="http://schemas.microsoft.com/office/powerpoint/2010/main" val="779298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354982" y="178833"/>
            <a:ext cx="4817794" cy="1038526"/>
          </a:xfrm>
        </p:spPr>
        <p:txBody>
          <a:bodyPr vert="horz" lIns="91440" tIns="45720" rIns="91440" bIns="45720" rtlCol="0" anchor="ctr">
            <a:normAutofit/>
          </a:bodyPr>
          <a:lstStyle/>
          <a:p>
            <a:r>
              <a:rPr lang="en-US" sz="4400"/>
              <a:t>Burndown Chart:</a:t>
            </a:r>
          </a:p>
        </p:txBody>
      </p:sp>
      <p:pic>
        <p:nvPicPr>
          <p:cNvPr id="5" name="Picture 6" descr="Chart, line chart&#10;&#10;Description automatically generated">
            <a:extLst>
              <a:ext uri="{FF2B5EF4-FFF2-40B4-BE49-F238E27FC236}">
                <a16:creationId xmlns:a16="http://schemas.microsoft.com/office/drawing/2014/main" id="{BD51B365-AA77-DDFF-86A5-E0EE9E49858E}"/>
              </a:ext>
            </a:extLst>
          </p:cNvPr>
          <p:cNvPicPr>
            <a:picLocks noChangeAspect="1"/>
          </p:cNvPicPr>
          <p:nvPr/>
        </p:nvPicPr>
        <p:blipFill>
          <a:blip r:embed="rId2"/>
          <a:stretch>
            <a:fillRect/>
          </a:stretch>
        </p:blipFill>
        <p:spPr>
          <a:xfrm>
            <a:off x="2286631" y="1298521"/>
            <a:ext cx="7615146" cy="4920256"/>
          </a:xfrm>
          <a:prstGeom prst="rect">
            <a:avLst/>
          </a:prstGeom>
        </p:spPr>
      </p:pic>
      <p:sp>
        <p:nvSpPr>
          <p:cNvPr id="13" name="Date Placeholder 12">
            <a:extLst>
              <a:ext uri="{FF2B5EF4-FFF2-40B4-BE49-F238E27FC236}">
                <a16:creationId xmlns:a16="http://schemas.microsoft.com/office/drawing/2014/main" id="{D7E038A6-5C4B-8610-1C5F-19558135A1C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sz="1200">
                <a:solidFill>
                  <a:schemeClr val="tx1">
                    <a:tint val="75000"/>
                  </a:schemeClr>
                </a:solidFill>
              </a:rPr>
              <a:t> </a:t>
            </a:r>
          </a:p>
        </p:txBody>
      </p:sp>
      <p:sp>
        <p:nvSpPr>
          <p:cNvPr id="14" name="Footer Placeholder 13">
            <a:extLst>
              <a:ext uri="{FF2B5EF4-FFF2-40B4-BE49-F238E27FC236}">
                <a16:creationId xmlns:a16="http://schemas.microsoft.com/office/drawing/2014/main" id="{85CCBF41-0D39-B023-3265-8EAF015C58F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 </a:t>
            </a:r>
          </a:p>
        </p:txBody>
      </p:sp>
      <p:sp>
        <p:nvSpPr>
          <p:cNvPr id="15" name="Slide Number Placeholder 14">
            <a:extLst>
              <a:ext uri="{FF2B5EF4-FFF2-40B4-BE49-F238E27FC236}">
                <a16:creationId xmlns:a16="http://schemas.microsoft.com/office/drawing/2014/main" id="{12E90052-86A8-562B-A7DD-F3355BC7736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33</a:t>
            </a:fld>
            <a:endParaRPr lang="en-US" sz="1200">
              <a:solidFill>
                <a:schemeClr val="tx1">
                  <a:tint val="75000"/>
                </a:schemeClr>
              </a:solidFill>
            </a:endParaRPr>
          </a:p>
        </p:txBody>
      </p:sp>
      <p:pic>
        <p:nvPicPr>
          <p:cNvPr id="8" name="Picture 7" descr="Logo&#10;&#10;Description automatically generated">
            <a:extLst>
              <a:ext uri="{FF2B5EF4-FFF2-40B4-BE49-F238E27FC236}">
                <a16:creationId xmlns:a16="http://schemas.microsoft.com/office/drawing/2014/main" id="{FE1C3670-A633-DAD2-9CA8-104125269E90}"/>
              </a:ext>
            </a:extLst>
          </p:cNvPr>
          <p:cNvPicPr>
            <a:picLocks noChangeAspect="1"/>
          </p:cNvPicPr>
          <p:nvPr/>
        </p:nvPicPr>
        <p:blipFill>
          <a:blip r:embed="rId3">
            <a:alphaModFix amt="74000"/>
          </a:blip>
          <a:stretch>
            <a:fillRect/>
          </a:stretch>
        </p:blipFill>
        <p:spPr>
          <a:xfrm>
            <a:off x="10685630" y="-15789"/>
            <a:ext cx="1577967" cy="1233056"/>
          </a:xfrm>
          <a:prstGeom prst="rect">
            <a:avLst/>
          </a:prstGeom>
        </p:spPr>
      </p:pic>
    </p:spTree>
    <p:extLst>
      <p:ext uri="{BB962C8B-B14F-4D97-AF65-F5344CB8AC3E}">
        <p14:creationId xmlns:p14="http://schemas.microsoft.com/office/powerpoint/2010/main" val="1619835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3ED77-8C2A-BD61-0331-1BCD221B69CB}"/>
              </a:ext>
            </a:extLst>
          </p:cNvPr>
          <p:cNvSpPr>
            <a:spLocks noGrp="1"/>
          </p:cNvSpPr>
          <p:nvPr>
            <p:ph type="title"/>
          </p:nvPr>
        </p:nvSpPr>
        <p:spPr>
          <a:xfrm>
            <a:off x="153988" y="150461"/>
            <a:ext cx="10515600" cy="640080"/>
          </a:xfrm>
        </p:spPr>
        <p:txBody>
          <a:bodyPr>
            <a:normAutofit/>
          </a:bodyPr>
          <a:lstStyle/>
          <a:p>
            <a:r>
              <a:rPr lang="en-US" sz="4000">
                <a:latin typeface="Times New Roman"/>
                <a:cs typeface="Times New Roman"/>
              </a:rPr>
              <a:t>Committed Against Completed Ratio:</a:t>
            </a:r>
          </a:p>
        </p:txBody>
      </p:sp>
      <p:sp>
        <p:nvSpPr>
          <p:cNvPr id="13" name="Date Placeholder 12">
            <a:extLst>
              <a:ext uri="{FF2B5EF4-FFF2-40B4-BE49-F238E27FC236}">
                <a16:creationId xmlns:a16="http://schemas.microsoft.com/office/drawing/2014/main" id="{D7E038A6-5C4B-8610-1C5F-19558135A1CE}"/>
              </a:ext>
            </a:extLst>
          </p:cNvPr>
          <p:cNvSpPr>
            <a:spLocks noGrp="1"/>
          </p:cNvSpPr>
          <p:nvPr>
            <p:ph type="dt" sz="half" idx="10"/>
          </p:nvPr>
        </p:nvSpPr>
        <p:spPr/>
        <p:txBody>
          <a:bodyPr/>
          <a:lstStyle/>
          <a:p>
            <a:r>
              <a:rPr lang="en-US"/>
              <a:t> </a:t>
            </a:r>
          </a:p>
        </p:txBody>
      </p:sp>
      <p:sp>
        <p:nvSpPr>
          <p:cNvPr id="14" name="Footer Placeholder 13">
            <a:extLst>
              <a:ext uri="{FF2B5EF4-FFF2-40B4-BE49-F238E27FC236}">
                <a16:creationId xmlns:a16="http://schemas.microsoft.com/office/drawing/2014/main" id="{85CCBF41-0D39-B023-3265-8EAF015C58F8}"/>
              </a:ext>
            </a:extLst>
          </p:cNvPr>
          <p:cNvSpPr>
            <a:spLocks noGrp="1"/>
          </p:cNvSpPr>
          <p:nvPr>
            <p:ph type="ftr" sz="quarter" idx="11"/>
          </p:nvPr>
        </p:nvSpPr>
        <p:spPr/>
        <p:txBody>
          <a:bodyPr/>
          <a:lstStyle/>
          <a:p>
            <a:r>
              <a:rPr lang="en-US"/>
              <a:t> </a:t>
            </a:r>
          </a:p>
        </p:txBody>
      </p:sp>
      <p:sp>
        <p:nvSpPr>
          <p:cNvPr id="15" name="Slide Number Placeholder 14">
            <a:extLst>
              <a:ext uri="{FF2B5EF4-FFF2-40B4-BE49-F238E27FC236}">
                <a16:creationId xmlns:a16="http://schemas.microsoft.com/office/drawing/2014/main" id="{12E90052-86A8-562B-A7DD-F3355BC77362}"/>
              </a:ext>
            </a:extLst>
          </p:cNvPr>
          <p:cNvSpPr>
            <a:spLocks noGrp="1"/>
          </p:cNvSpPr>
          <p:nvPr>
            <p:ph type="sldNum" sz="quarter" idx="12"/>
          </p:nvPr>
        </p:nvSpPr>
        <p:spPr/>
        <p:txBody>
          <a:bodyPr/>
          <a:lstStyle/>
          <a:p>
            <a:fld id="{B5CEABB6-07DC-46E8-9B57-56EC44A396E5}" type="slidenum">
              <a:rPr lang="en-US" smtClean="0"/>
              <a:pPr/>
              <a:t>34</a:t>
            </a:fld>
            <a:endParaRPr lang="en-US"/>
          </a:p>
        </p:txBody>
      </p:sp>
      <p:pic>
        <p:nvPicPr>
          <p:cNvPr id="2" name="Picture 1" descr="Logo&#10;&#10;Description automatically generated">
            <a:extLst>
              <a:ext uri="{FF2B5EF4-FFF2-40B4-BE49-F238E27FC236}">
                <a16:creationId xmlns:a16="http://schemas.microsoft.com/office/drawing/2014/main" id="{DFB87C81-464D-08AF-61A5-E0AA8C95EBD5}"/>
              </a:ext>
            </a:extLst>
          </p:cNvPr>
          <p:cNvPicPr>
            <a:picLocks noChangeAspect="1"/>
          </p:cNvPicPr>
          <p:nvPr/>
        </p:nvPicPr>
        <p:blipFill>
          <a:blip r:embed="rId2">
            <a:alphaModFix amt="74000"/>
          </a:blip>
          <a:stretch>
            <a:fillRect/>
          </a:stretch>
        </p:blipFill>
        <p:spPr>
          <a:xfrm>
            <a:off x="10669588" y="-15789"/>
            <a:ext cx="1577967" cy="1233056"/>
          </a:xfrm>
          <a:prstGeom prst="rect">
            <a:avLst/>
          </a:prstGeom>
        </p:spPr>
      </p:pic>
      <p:pic>
        <p:nvPicPr>
          <p:cNvPr id="10" name="Picture 10">
            <a:extLst>
              <a:ext uri="{FF2B5EF4-FFF2-40B4-BE49-F238E27FC236}">
                <a16:creationId xmlns:a16="http://schemas.microsoft.com/office/drawing/2014/main" id="{226F965A-58C7-BAD5-27DE-072811BD38E1}"/>
              </a:ext>
            </a:extLst>
          </p:cNvPr>
          <p:cNvPicPr>
            <a:picLocks noChangeAspect="1"/>
          </p:cNvPicPr>
          <p:nvPr/>
        </p:nvPicPr>
        <p:blipFill>
          <a:blip r:embed="rId3"/>
          <a:stretch>
            <a:fillRect/>
          </a:stretch>
        </p:blipFill>
        <p:spPr>
          <a:xfrm>
            <a:off x="2075560" y="878218"/>
            <a:ext cx="8036174" cy="5910713"/>
          </a:xfrm>
          <a:prstGeom prst="rect">
            <a:avLst/>
          </a:prstGeom>
        </p:spPr>
      </p:pic>
    </p:spTree>
    <p:extLst>
      <p:ext uri="{BB962C8B-B14F-4D97-AF65-F5344CB8AC3E}">
        <p14:creationId xmlns:p14="http://schemas.microsoft.com/office/powerpoint/2010/main" val="46916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EAAF8A-1F40-E0A5-41AB-C633C63757E9}"/>
              </a:ext>
            </a:extLst>
          </p:cNvPr>
          <p:cNvSpPr>
            <a:spLocks noGrp="1"/>
          </p:cNvSpPr>
          <p:nvPr>
            <p:ph type="title"/>
          </p:nvPr>
        </p:nvSpPr>
        <p:spPr>
          <a:xfrm>
            <a:off x="7163264" y="2879168"/>
            <a:ext cx="4087368" cy="841248"/>
          </a:xfrm>
        </p:spPr>
        <p:txBody>
          <a:bodyPr/>
          <a:lstStyle/>
          <a:p>
            <a:r>
              <a:rPr lang="en-US"/>
              <a:t>Retrospective</a:t>
            </a:r>
          </a:p>
        </p:txBody>
      </p:sp>
      <p:sp>
        <p:nvSpPr>
          <p:cNvPr id="5" name="Date Placeholder 4">
            <a:extLst>
              <a:ext uri="{FF2B5EF4-FFF2-40B4-BE49-F238E27FC236}">
                <a16:creationId xmlns:a16="http://schemas.microsoft.com/office/drawing/2014/main" id="{89D60B11-35B9-AA1F-607B-AFAEA841779B}"/>
              </a:ext>
            </a:extLst>
          </p:cNvPr>
          <p:cNvSpPr>
            <a:spLocks noGrp="1"/>
          </p:cNvSpPr>
          <p:nvPr>
            <p:ph type="dt" sz="half" idx="10"/>
          </p:nvPr>
        </p:nvSpPr>
        <p:spPr/>
        <p:txBody>
          <a:bodyPr/>
          <a:lstStyle/>
          <a:p>
            <a:r>
              <a:rPr lang="en-US"/>
              <a:t> </a:t>
            </a:r>
          </a:p>
        </p:txBody>
      </p:sp>
      <p:sp>
        <p:nvSpPr>
          <p:cNvPr id="6" name="Footer Placeholder 5">
            <a:extLst>
              <a:ext uri="{FF2B5EF4-FFF2-40B4-BE49-F238E27FC236}">
                <a16:creationId xmlns:a16="http://schemas.microsoft.com/office/drawing/2014/main" id="{2FFB277B-92CC-7CC3-431C-762000F4581E}"/>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6F80496-2280-0332-F09D-11255C5E3886}"/>
              </a:ext>
            </a:extLst>
          </p:cNvPr>
          <p:cNvSpPr>
            <a:spLocks noGrp="1"/>
          </p:cNvSpPr>
          <p:nvPr>
            <p:ph type="sldNum" sz="quarter" idx="12"/>
          </p:nvPr>
        </p:nvSpPr>
        <p:spPr/>
        <p:txBody>
          <a:bodyPr/>
          <a:lstStyle/>
          <a:p>
            <a:fld id="{B5CEABB6-07DC-46E8-9B57-56EC44A396E5}" type="slidenum">
              <a:rPr lang="en-US" smtClean="0"/>
              <a:t>35</a:t>
            </a:fld>
            <a:endParaRPr lang="en-US"/>
          </a:p>
        </p:txBody>
      </p:sp>
      <p:pic>
        <p:nvPicPr>
          <p:cNvPr id="9" name="Picture 8" descr="A picture containing text, clock&#10;&#10;Description automatically generated">
            <a:extLst>
              <a:ext uri="{FF2B5EF4-FFF2-40B4-BE49-F238E27FC236}">
                <a16:creationId xmlns:a16="http://schemas.microsoft.com/office/drawing/2014/main" id="{3AA2FDCC-D894-59CC-4724-37E3A6C17DBF}"/>
              </a:ext>
            </a:extLst>
          </p:cNvPr>
          <p:cNvPicPr>
            <a:picLocks noChangeAspect="1"/>
          </p:cNvPicPr>
          <p:nvPr/>
        </p:nvPicPr>
        <p:blipFill>
          <a:blip r:embed="rId2"/>
          <a:stretch>
            <a:fillRect/>
          </a:stretch>
        </p:blipFill>
        <p:spPr>
          <a:xfrm>
            <a:off x="1351449" y="1083365"/>
            <a:ext cx="4949960" cy="4651513"/>
          </a:xfrm>
          <a:prstGeom prst="rect">
            <a:avLst/>
          </a:prstGeom>
        </p:spPr>
      </p:pic>
      <p:pic>
        <p:nvPicPr>
          <p:cNvPr id="10" name="Picture 9" descr="Logo&#10;&#10;Description automatically generated">
            <a:extLst>
              <a:ext uri="{FF2B5EF4-FFF2-40B4-BE49-F238E27FC236}">
                <a16:creationId xmlns:a16="http://schemas.microsoft.com/office/drawing/2014/main" id="{23B7EBAC-F6B0-137C-8484-326234123F78}"/>
              </a:ext>
            </a:extLst>
          </p:cNvPr>
          <p:cNvPicPr>
            <a:picLocks noChangeAspect="1"/>
          </p:cNvPicPr>
          <p:nvPr/>
        </p:nvPicPr>
        <p:blipFill>
          <a:blip r:embed="rId3">
            <a:alphaModFix amt="74000"/>
          </a:blip>
          <a:stretch>
            <a:fillRect/>
          </a:stretch>
        </p:blipFill>
        <p:spPr>
          <a:xfrm>
            <a:off x="10614033" y="0"/>
            <a:ext cx="1577967" cy="1233056"/>
          </a:xfrm>
          <a:prstGeom prst="rect">
            <a:avLst/>
          </a:prstGeom>
        </p:spPr>
      </p:pic>
    </p:spTree>
    <p:extLst>
      <p:ext uri="{BB962C8B-B14F-4D97-AF65-F5344CB8AC3E}">
        <p14:creationId xmlns:p14="http://schemas.microsoft.com/office/powerpoint/2010/main" val="2668979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8BB8A35-CE93-3CCA-0F37-C99D5F9C4550}"/>
              </a:ext>
            </a:extLst>
          </p:cNvPr>
          <p:cNvSpPr>
            <a:spLocks noGrp="1"/>
          </p:cNvSpPr>
          <p:nvPr>
            <p:ph type="dt" sz="half" idx="10"/>
          </p:nvPr>
        </p:nvSpPr>
        <p:spPr/>
        <p:txBody>
          <a:bodyPr/>
          <a:lstStyle/>
          <a:p>
            <a:r>
              <a:rPr lang="en-US"/>
              <a:t> </a:t>
            </a:r>
          </a:p>
        </p:txBody>
      </p:sp>
      <p:sp>
        <p:nvSpPr>
          <p:cNvPr id="6" name="Footer Placeholder 5">
            <a:extLst>
              <a:ext uri="{FF2B5EF4-FFF2-40B4-BE49-F238E27FC236}">
                <a16:creationId xmlns:a16="http://schemas.microsoft.com/office/drawing/2014/main" id="{648BADE7-5838-0367-018B-5E52255926D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939D473-FF89-B226-10FA-9FAFFD226731}"/>
              </a:ext>
            </a:extLst>
          </p:cNvPr>
          <p:cNvSpPr>
            <a:spLocks noGrp="1"/>
          </p:cNvSpPr>
          <p:nvPr>
            <p:ph type="sldNum" sz="quarter" idx="12"/>
          </p:nvPr>
        </p:nvSpPr>
        <p:spPr/>
        <p:txBody>
          <a:bodyPr/>
          <a:lstStyle/>
          <a:p>
            <a:fld id="{B5CEABB6-07DC-46E8-9B57-56EC44A396E5}" type="slidenum">
              <a:rPr lang="en-US" smtClean="0"/>
              <a:t>36</a:t>
            </a:fld>
            <a:endParaRPr lang="en-US"/>
          </a:p>
        </p:txBody>
      </p:sp>
      <p:pic>
        <p:nvPicPr>
          <p:cNvPr id="2" name="Picture 1" descr="Logo&#10;&#10;Description automatically generated">
            <a:extLst>
              <a:ext uri="{FF2B5EF4-FFF2-40B4-BE49-F238E27FC236}">
                <a16:creationId xmlns:a16="http://schemas.microsoft.com/office/drawing/2014/main" id="{1CBCE5D4-0158-B145-E3FC-A885B6F4CB56}"/>
              </a:ext>
            </a:extLst>
          </p:cNvPr>
          <p:cNvPicPr>
            <a:picLocks noChangeAspect="1"/>
          </p:cNvPicPr>
          <p:nvPr/>
        </p:nvPicPr>
        <p:blipFill>
          <a:blip r:embed="rId2">
            <a:alphaModFix amt="74000"/>
          </a:blip>
          <a:stretch>
            <a:fillRect/>
          </a:stretch>
        </p:blipFill>
        <p:spPr>
          <a:xfrm>
            <a:off x="20045580" y="-9179138"/>
            <a:ext cx="1577967" cy="1233056"/>
          </a:xfrm>
          <a:prstGeom prst="rect">
            <a:avLst/>
          </a:prstGeom>
        </p:spPr>
      </p:pic>
      <p:sp>
        <p:nvSpPr>
          <p:cNvPr id="9" name="Title 3">
            <a:extLst>
              <a:ext uri="{FF2B5EF4-FFF2-40B4-BE49-F238E27FC236}">
                <a16:creationId xmlns:a16="http://schemas.microsoft.com/office/drawing/2014/main" id="{B28E2FDA-1DDC-3574-0B9F-F0111607B5AB}"/>
              </a:ext>
            </a:extLst>
          </p:cNvPr>
          <p:cNvSpPr>
            <a:spLocks noGrp="1"/>
          </p:cNvSpPr>
          <p:nvPr>
            <p:ph type="title"/>
          </p:nvPr>
        </p:nvSpPr>
        <p:spPr>
          <a:xfrm>
            <a:off x="1094331" y="890189"/>
            <a:ext cx="4578882" cy="640080"/>
          </a:xfrm>
        </p:spPr>
        <p:txBody>
          <a:bodyPr>
            <a:noAutofit/>
          </a:bodyPr>
          <a:lstStyle/>
          <a:p>
            <a:r>
              <a:rPr lang="en-US"/>
              <a:t>What went well?</a:t>
            </a:r>
          </a:p>
        </p:txBody>
      </p:sp>
      <p:sp>
        <p:nvSpPr>
          <p:cNvPr id="10" name="TextBox 9">
            <a:extLst>
              <a:ext uri="{FF2B5EF4-FFF2-40B4-BE49-F238E27FC236}">
                <a16:creationId xmlns:a16="http://schemas.microsoft.com/office/drawing/2014/main" id="{AB0265A6-4E83-C250-044C-4E542CEA2E98}"/>
              </a:ext>
            </a:extLst>
          </p:cNvPr>
          <p:cNvSpPr txBox="1"/>
          <p:nvPr/>
        </p:nvSpPr>
        <p:spPr>
          <a:xfrm>
            <a:off x="1151552" y="1733443"/>
            <a:ext cx="9502237" cy="60036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Times New Roman"/>
              <a:cs typeface="Times New Roman"/>
            </a:endParaRPr>
          </a:p>
          <a:p>
            <a:pPr marL="285750" indent="-285750">
              <a:buFont typeface="Arial"/>
              <a:buChar char="•"/>
            </a:pPr>
            <a:r>
              <a:rPr lang="en-US" b="1">
                <a:latin typeface="Times New Roman"/>
                <a:cs typeface="Times New Roman"/>
              </a:rPr>
              <a:t>Improved team productivity.</a:t>
            </a:r>
          </a:p>
          <a:p>
            <a:pPr marL="285750" indent="-285750">
              <a:buFont typeface="Arial"/>
              <a:buChar char="•"/>
            </a:pPr>
            <a:endParaRPr lang="en-US" b="1">
              <a:latin typeface="Times New Roman"/>
              <a:cs typeface="Times New Roman"/>
            </a:endParaRPr>
          </a:p>
          <a:p>
            <a:pPr marL="285750" indent="-285750">
              <a:buFont typeface="Arial"/>
              <a:buChar char="•"/>
            </a:pPr>
            <a:r>
              <a:rPr lang="en-US" b="1">
                <a:latin typeface="Times New Roman"/>
                <a:cs typeface="Times New Roman"/>
              </a:rPr>
              <a:t>We are excited as the team to move forward and work on deliverables.</a:t>
            </a:r>
          </a:p>
          <a:p>
            <a:pPr marL="285750" indent="-285750">
              <a:buFont typeface="Arial"/>
              <a:buChar char="•"/>
            </a:pPr>
            <a:endParaRPr lang="en-US" b="1">
              <a:latin typeface="Times New Roman"/>
              <a:cs typeface="Times New Roman"/>
            </a:endParaRPr>
          </a:p>
          <a:p>
            <a:pPr marL="285750" indent="-285750">
              <a:buFont typeface="Arial"/>
              <a:buChar char="•"/>
            </a:pPr>
            <a:r>
              <a:rPr lang="en-US" b="1">
                <a:latin typeface="Times New Roman"/>
                <a:cs typeface="Times New Roman"/>
              </a:rPr>
              <a:t>Better communication among the team members.</a:t>
            </a:r>
          </a:p>
          <a:p>
            <a:pPr marL="285750" indent="-285750">
              <a:buFont typeface="Arial"/>
              <a:buChar char="•"/>
            </a:pPr>
            <a:endParaRPr lang="en-US" b="1">
              <a:latin typeface="Times New Roman"/>
              <a:cs typeface="Times New Roman"/>
            </a:endParaRPr>
          </a:p>
          <a:p>
            <a:pPr marL="285750" indent="-285750">
              <a:buFont typeface="Arial"/>
              <a:buChar char="•"/>
            </a:pPr>
            <a:r>
              <a:rPr lang="en-US" b="1">
                <a:latin typeface="Times New Roman"/>
                <a:cs typeface="Times New Roman"/>
              </a:rPr>
              <a:t>Better anticipation of future problems.</a:t>
            </a:r>
          </a:p>
          <a:p>
            <a:pPr marL="285750" indent="-285750">
              <a:buFont typeface="Arial"/>
              <a:buChar char="•"/>
            </a:pPr>
            <a:endParaRPr lang="en-US" b="1">
              <a:latin typeface="Times New Roman"/>
              <a:cs typeface="Times New Roman"/>
            </a:endParaRPr>
          </a:p>
          <a:p>
            <a:pPr marL="285750" indent="-285750">
              <a:buFont typeface="Arial"/>
              <a:buChar char="•"/>
            </a:pPr>
            <a:r>
              <a:rPr lang="en-US" b="1">
                <a:latin typeface="Times New Roman"/>
                <a:cs typeface="Times New Roman"/>
              </a:rPr>
              <a:t>Time Management is efficient.</a:t>
            </a:r>
          </a:p>
          <a:p>
            <a:pPr marL="285750" indent="-285750">
              <a:buFont typeface="Arial"/>
              <a:buChar char="•"/>
            </a:pPr>
            <a:endParaRPr lang="en-US" b="1">
              <a:latin typeface="Times New Roman"/>
              <a:ea typeface="+mn-lt"/>
              <a:cs typeface="Times New Roman"/>
            </a:endParaRPr>
          </a:p>
          <a:p>
            <a:pPr marL="285750" indent="-285750">
              <a:buFont typeface="Arial"/>
              <a:buChar char="•"/>
            </a:pPr>
            <a:r>
              <a:rPr lang="en-US" b="1">
                <a:latin typeface="Times New Roman"/>
                <a:ea typeface="+mn-lt"/>
                <a:cs typeface="+mn-lt"/>
              </a:rPr>
              <a:t>All members knew what they had to do — and did it!</a:t>
            </a:r>
            <a:endParaRPr lang="en-US" b="1">
              <a:latin typeface="Times New Roman"/>
              <a:cs typeface="Times New Roman"/>
            </a:endParaRPr>
          </a:p>
          <a:p>
            <a:pPr marL="285750" indent="-285750">
              <a:buFont typeface="Arial"/>
              <a:buChar char="•"/>
            </a:pPr>
            <a:endParaRPr lang="en-US" b="1">
              <a:latin typeface="Times New Roman"/>
              <a:cs typeface="Times New Roman"/>
            </a:endParaRPr>
          </a:p>
          <a:p>
            <a:pPr marL="285750" indent="-285750">
              <a:buFont typeface="Arial"/>
              <a:buChar char="•"/>
            </a:pPr>
            <a:r>
              <a:rPr lang="en-US" b="1">
                <a:latin typeface="Times New Roman"/>
                <a:cs typeface="Times New Roman"/>
              </a:rPr>
              <a:t>Backlog items are Prioritized  and  worked accordingly.</a:t>
            </a:r>
          </a:p>
          <a:p>
            <a:pPr marL="285750" indent="-285750">
              <a:buFont typeface="Arial"/>
              <a:buChar char="•"/>
            </a:pPr>
            <a:endParaRPr lang="en-US" b="1">
              <a:latin typeface="Times New Roman"/>
              <a:cs typeface="Times New Roman"/>
            </a:endParaRPr>
          </a:p>
          <a:p>
            <a:endParaRPr lang="en-US" b="1">
              <a:latin typeface="Times New Roman"/>
              <a:cs typeface="Times New Roman"/>
            </a:endParaRPr>
          </a:p>
          <a:p>
            <a:pPr marL="285750" indent="-285750">
              <a:buFont typeface="Arial"/>
              <a:buChar char="•"/>
            </a:pPr>
            <a:endParaRPr lang="en-US" b="1">
              <a:latin typeface="Times New Roman"/>
              <a:cs typeface="Times New Roman"/>
            </a:endParaRPr>
          </a:p>
          <a:p>
            <a:pPr marL="285750" indent="-285750">
              <a:buFont typeface="Arial"/>
              <a:buChar char="•"/>
            </a:pPr>
            <a:endParaRPr lang="en-US" b="1">
              <a:cs typeface="Times New Roman"/>
            </a:endParaRPr>
          </a:p>
          <a:p>
            <a:endParaRPr lang="en-US"/>
          </a:p>
          <a:p>
            <a:pPr marL="285750" indent="-285750">
              <a:buFont typeface="Arial"/>
              <a:buChar char="•"/>
            </a:pPr>
            <a:endParaRPr lang="en-US"/>
          </a:p>
          <a:p>
            <a:pPr>
              <a:lnSpc>
                <a:spcPct val="150000"/>
              </a:lnSpc>
            </a:pPr>
            <a:endParaRPr lang="en-US"/>
          </a:p>
        </p:txBody>
      </p:sp>
    </p:spTree>
    <p:extLst>
      <p:ext uri="{BB962C8B-B14F-4D97-AF65-F5344CB8AC3E}">
        <p14:creationId xmlns:p14="http://schemas.microsoft.com/office/powerpoint/2010/main" val="1277152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8BB8A35-CE93-3CCA-0F37-C99D5F9C4550}"/>
              </a:ext>
            </a:extLst>
          </p:cNvPr>
          <p:cNvSpPr>
            <a:spLocks noGrp="1"/>
          </p:cNvSpPr>
          <p:nvPr>
            <p:ph type="dt" sz="half" idx="10"/>
          </p:nvPr>
        </p:nvSpPr>
        <p:spPr/>
        <p:txBody>
          <a:bodyPr/>
          <a:lstStyle/>
          <a:p>
            <a:r>
              <a:rPr lang="en-US"/>
              <a:t> </a:t>
            </a:r>
          </a:p>
        </p:txBody>
      </p:sp>
      <p:sp>
        <p:nvSpPr>
          <p:cNvPr id="6" name="Footer Placeholder 5">
            <a:extLst>
              <a:ext uri="{FF2B5EF4-FFF2-40B4-BE49-F238E27FC236}">
                <a16:creationId xmlns:a16="http://schemas.microsoft.com/office/drawing/2014/main" id="{648BADE7-5838-0367-018B-5E52255926D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939D473-FF89-B226-10FA-9FAFFD226731}"/>
              </a:ext>
            </a:extLst>
          </p:cNvPr>
          <p:cNvSpPr>
            <a:spLocks noGrp="1"/>
          </p:cNvSpPr>
          <p:nvPr>
            <p:ph type="sldNum" sz="quarter" idx="12"/>
          </p:nvPr>
        </p:nvSpPr>
        <p:spPr/>
        <p:txBody>
          <a:bodyPr/>
          <a:lstStyle/>
          <a:p>
            <a:fld id="{B5CEABB6-07DC-46E8-9B57-56EC44A396E5}" type="slidenum">
              <a:rPr lang="en-US" smtClean="0"/>
              <a:t>37</a:t>
            </a:fld>
            <a:endParaRPr lang="en-US"/>
          </a:p>
        </p:txBody>
      </p:sp>
      <p:pic>
        <p:nvPicPr>
          <p:cNvPr id="2" name="Picture 1" descr="Logo&#10;&#10;Description automatically generated">
            <a:extLst>
              <a:ext uri="{FF2B5EF4-FFF2-40B4-BE49-F238E27FC236}">
                <a16:creationId xmlns:a16="http://schemas.microsoft.com/office/drawing/2014/main" id="{1CBCE5D4-0158-B145-E3FC-A885B6F4CB56}"/>
              </a:ext>
            </a:extLst>
          </p:cNvPr>
          <p:cNvPicPr>
            <a:picLocks noChangeAspect="1"/>
          </p:cNvPicPr>
          <p:nvPr/>
        </p:nvPicPr>
        <p:blipFill>
          <a:blip r:embed="rId2">
            <a:alphaModFix amt="74000"/>
          </a:blip>
          <a:stretch>
            <a:fillRect/>
          </a:stretch>
        </p:blipFill>
        <p:spPr>
          <a:xfrm>
            <a:off x="10614033" y="-49515"/>
            <a:ext cx="1577967" cy="1233056"/>
          </a:xfrm>
          <a:prstGeom prst="rect">
            <a:avLst/>
          </a:prstGeom>
        </p:spPr>
      </p:pic>
      <p:sp>
        <p:nvSpPr>
          <p:cNvPr id="9" name="Title 3">
            <a:extLst>
              <a:ext uri="{FF2B5EF4-FFF2-40B4-BE49-F238E27FC236}">
                <a16:creationId xmlns:a16="http://schemas.microsoft.com/office/drawing/2014/main" id="{B28E2FDA-1DDC-3574-0B9F-F0111607B5AB}"/>
              </a:ext>
            </a:extLst>
          </p:cNvPr>
          <p:cNvSpPr>
            <a:spLocks noGrp="1"/>
          </p:cNvSpPr>
          <p:nvPr>
            <p:ph type="title"/>
          </p:nvPr>
        </p:nvSpPr>
        <p:spPr>
          <a:xfrm>
            <a:off x="1094330" y="890189"/>
            <a:ext cx="5070495" cy="640080"/>
          </a:xfrm>
        </p:spPr>
        <p:txBody>
          <a:bodyPr>
            <a:noAutofit/>
          </a:bodyPr>
          <a:lstStyle/>
          <a:p>
            <a:r>
              <a:rPr lang="en-US">
                <a:latin typeface="Times New Roman" panose="02020603050405020304" pitchFamily="18" charset="0"/>
                <a:cs typeface="Times New Roman" panose="02020603050405020304" pitchFamily="18" charset="0"/>
              </a:rPr>
              <a:t>What didn’t go well?</a:t>
            </a:r>
          </a:p>
        </p:txBody>
      </p:sp>
      <p:sp>
        <p:nvSpPr>
          <p:cNvPr id="4" name="TextBox 3">
            <a:extLst>
              <a:ext uri="{FF2B5EF4-FFF2-40B4-BE49-F238E27FC236}">
                <a16:creationId xmlns:a16="http://schemas.microsoft.com/office/drawing/2014/main" id="{BC40413D-3B71-45DE-B86D-E20636C182BB}"/>
              </a:ext>
            </a:extLst>
          </p:cNvPr>
          <p:cNvSpPr txBox="1"/>
          <p:nvPr/>
        </p:nvSpPr>
        <p:spPr>
          <a:xfrm>
            <a:off x="1174627" y="1399511"/>
            <a:ext cx="7547241" cy="3554819"/>
          </a:xfrm>
          <a:prstGeom prst="rect">
            <a:avLst/>
          </a:prstGeom>
          <a:noFill/>
        </p:spPr>
        <p:txBody>
          <a:bodyPr wrap="square" lIns="91440" tIns="45720" rIns="91440" bIns="45720" anchor="t">
            <a:spAutoFit/>
          </a:bodyPr>
          <a:lstStyle/>
          <a:p>
            <a:pPr marL="285750" indent="-285750">
              <a:buFont typeface="Arial"/>
              <a:buChar char="•"/>
            </a:pPr>
            <a:endParaRPr lang="en-US" b="1">
              <a:latin typeface="Times New Roman"/>
              <a:cs typeface="Times New Roman"/>
            </a:endParaRPr>
          </a:p>
          <a:p>
            <a:pPr marL="742950" lvl="1" indent="-285750">
              <a:lnSpc>
                <a:spcPct val="150000"/>
              </a:lnSpc>
              <a:buFont typeface="Arial"/>
              <a:buChar char="•"/>
            </a:pPr>
            <a:r>
              <a:rPr lang="en-US" b="1">
                <a:latin typeface="Times New Roman"/>
                <a:cs typeface="Times New Roman"/>
              </a:rPr>
              <a:t>We have not reached our testing goals.</a:t>
            </a:r>
          </a:p>
          <a:p>
            <a:pPr marL="742950" lvl="1" indent="-285750">
              <a:lnSpc>
                <a:spcPct val="150000"/>
              </a:lnSpc>
              <a:buFont typeface="Arial"/>
              <a:buChar char="•"/>
            </a:pPr>
            <a:r>
              <a:rPr lang="en-US" b="1">
                <a:latin typeface="Times New Roman"/>
                <a:cs typeface="Times New Roman"/>
              </a:rPr>
              <a:t>Changing the user stories late in the sprint.</a:t>
            </a:r>
          </a:p>
          <a:p>
            <a:pPr marL="742950" lvl="1" indent="-285750">
              <a:lnSpc>
                <a:spcPct val="150000"/>
              </a:lnSpc>
              <a:buFont typeface="Arial"/>
              <a:buChar char="•"/>
            </a:pPr>
            <a:r>
              <a:rPr lang="en-US" b="1">
                <a:latin typeface="Times New Roman"/>
                <a:cs typeface="Times New Roman"/>
              </a:rPr>
              <a:t>Unexpected bugs raised as the unit testing is not proper.</a:t>
            </a:r>
          </a:p>
          <a:p>
            <a:pPr marL="742950" lvl="1" indent="-285750">
              <a:lnSpc>
                <a:spcPct val="150000"/>
              </a:lnSpc>
              <a:buFont typeface="Arial"/>
              <a:buChar char="•"/>
            </a:pPr>
            <a:r>
              <a:rPr lang="en-US" b="1">
                <a:latin typeface="Times New Roman"/>
                <a:cs typeface="Times New Roman"/>
              </a:rPr>
              <a:t>Took more than expected time to complete the User stories.</a:t>
            </a:r>
          </a:p>
          <a:p>
            <a:pPr marL="742950" lvl="1" indent="-285750">
              <a:lnSpc>
                <a:spcPct val="150000"/>
              </a:lnSpc>
              <a:buFont typeface="Arial"/>
              <a:buChar char="•"/>
            </a:pPr>
            <a:r>
              <a:rPr lang="en-US" b="1">
                <a:latin typeface="Times New Roman"/>
                <a:cs typeface="Times New Roman"/>
              </a:rPr>
              <a:t>Use more accurate ways to estimating the story size.</a:t>
            </a:r>
          </a:p>
          <a:p>
            <a:pPr marL="742950" lvl="1" indent="-285750">
              <a:lnSpc>
                <a:spcPct val="150000"/>
              </a:lnSpc>
              <a:buFont typeface="Arial"/>
              <a:buChar char="•"/>
            </a:pPr>
            <a:endParaRPr lang="en-US" b="1">
              <a:latin typeface="Times New Roman"/>
              <a:cs typeface="Times New Roman"/>
            </a:endParaRPr>
          </a:p>
          <a:p>
            <a:pPr marL="742950" lvl="1" indent="-285750">
              <a:lnSpc>
                <a:spcPct val="150000"/>
              </a:lnSpc>
              <a:buFont typeface="Arial"/>
              <a:buChar char="•"/>
            </a:pPr>
            <a:endParaRPr lang="en-US" b="1">
              <a:latin typeface="Times New Roman"/>
              <a:cs typeface="Times New Roman"/>
            </a:endParaRPr>
          </a:p>
          <a:p>
            <a:pPr marL="285750" indent="-285750">
              <a:buFont typeface="Arial"/>
              <a:buChar char="•"/>
            </a:pPr>
            <a:endParaRPr lang="en-US"/>
          </a:p>
        </p:txBody>
      </p:sp>
    </p:spTree>
    <p:extLst>
      <p:ext uri="{BB962C8B-B14F-4D97-AF65-F5344CB8AC3E}">
        <p14:creationId xmlns:p14="http://schemas.microsoft.com/office/powerpoint/2010/main" val="212059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8BB8A35-CE93-3CCA-0F37-C99D5F9C4550}"/>
              </a:ext>
            </a:extLst>
          </p:cNvPr>
          <p:cNvSpPr>
            <a:spLocks noGrp="1"/>
          </p:cNvSpPr>
          <p:nvPr>
            <p:ph type="dt" sz="half" idx="10"/>
          </p:nvPr>
        </p:nvSpPr>
        <p:spPr/>
        <p:txBody>
          <a:bodyPr/>
          <a:lstStyle/>
          <a:p>
            <a:r>
              <a:rPr lang="en-US"/>
              <a:t> </a:t>
            </a:r>
          </a:p>
        </p:txBody>
      </p:sp>
      <p:sp>
        <p:nvSpPr>
          <p:cNvPr id="6" name="Footer Placeholder 5">
            <a:extLst>
              <a:ext uri="{FF2B5EF4-FFF2-40B4-BE49-F238E27FC236}">
                <a16:creationId xmlns:a16="http://schemas.microsoft.com/office/drawing/2014/main" id="{648BADE7-5838-0367-018B-5E52255926D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939D473-FF89-B226-10FA-9FAFFD226731}"/>
              </a:ext>
            </a:extLst>
          </p:cNvPr>
          <p:cNvSpPr>
            <a:spLocks noGrp="1"/>
          </p:cNvSpPr>
          <p:nvPr>
            <p:ph type="sldNum" sz="quarter" idx="12"/>
          </p:nvPr>
        </p:nvSpPr>
        <p:spPr/>
        <p:txBody>
          <a:bodyPr/>
          <a:lstStyle/>
          <a:p>
            <a:fld id="{B5CEABB6-07DC-46E8-9B57-56EC44A396E5}" type="slidenum">
              <a:rPr lang="en-US" smtClean="0"/>
              <a:t>38</a:t>
            </a:fld>
            <a:endParaRPr lang="en-US"/>
          </a:p>
        </p:txBody>
      </p:sp>
      <p:pic>
        <p:nvPicPr>
          <p:cNvPr id="2" name="Picture 1" descr="Logo&#10;&#10;Description automatically generated">
            <a:extLst>
              <a:ext uri="{FF2B5EF4-FFF2-40B4-BE49-F238E27FC236}">
                <a16:creationId xmlns:a16="http://schemas.microsoft.com/office/drawing/2014/main" id="{1CBCE5D4-0158-B145-E3FC-A885B6F4CB56}"/>
              </a:ext>
            </a:extLst>
          </p:cNvPr>
          <p:cNvPicPr>
            <a:picLocks noChangeAspect="1"/>
          </p:cNvPicPr>
          <p:nvPr/>
        </p:nvPicPr>
        <p:blipFill>
          <a:blip r:embed="rId2">
            <a:alphaModFix amt="74000"/>
          </a:blip>
          <a:stretch>
            <a:fillRect/>
          </a:stretch>
        </p:blipFill>
        <p:spPr>
          <a:xfrm>
            <a:off x="10614033" y="-49515"/>
            <a:ext cx="1577967" cy="1233056"/>
          </a:xfrm>
          <a:prstGeom prst="rect">
            <a:avLst/>
          </a:prstGeom>
        </p:spPr>
      </p:pic>
      <p:sp>
        <p:nvSpPr>
          <p:cNvPr id="9" name="Title 3">
            <a:extLst>
              <a:ext uri="{FF2B5EF4-FFF2-40B4-BE49-F238E27FC236}">
                <a16:creationId xmlns:a16="http://schemas.microsoft.com/office/drawing/2014/main" id="{B28E2FDA-1DDC-3574-0B9F-F0111607B5AB}"/>
              </a:ext>
            </a:extLst>
          </p:cNvPr>
          <p:cNvSpPr>
            <a:spLocks noGrp="1"/>
          </p:cNvSpPr>
          <p:nvPr>
            <p:ph type="title"/>
          </p:nvPr>
        </p:nvSpPr>
        <p:spPr>
          <a:xfrm>
            <a:off x="1094330" y="890189"/>
            <a:ext cx="7853025" cy="640080"/>
          </a:xfrm>
        </p:spPr>
        <p:txBody>
          <a:bodyPr>
            <a:noAutofit/>
          </a:bodyPr>
          <a:lstStyle/>
          <a:p>
            <a:r>
              <a:rPr lang="en-US">
                <a:latin typeface="Times New Roman" panose="02020603050405020304" pitchFamily="18" charset="0"/>
                <a:cs typeface="Times New Roman" panose="02020603050405020304" pitchFamily="18" charset="0"/>
              </a:rPr>
              <a:t>What needs improvement?</a:t>
            </a:r>
          </a:p>
        </p:txBody>
      </p:sp>
      <p:sp>
        <p:nvSpPr>
          <p:cNvPr id="8" name="TextBox 7">
            <a:extLst>
              <a:ext uri="{FF2B5EF4-FFF2-40B4-BE49-F238E27FC236}">
                <a16:creationId xmlns:a16="http://schemas.microsoft.com/office/drawing/2014/main" id="{67F9C59A-9E4A-11CA-EC7C-EBB9EC82B1D2}"/>
              </a:ext>
            </a:extLst>
          </p:cNvPr>
          <p:cNvSpPr txBox="1"/>
          <p:nvPr/>
        </p:nvSpPr>
        <p:spPr>
          <a:xfrm>
            <a:off x="1209368" y="1537969"/>
            <a:ext cx="9312088" cy="3366563"/>
          </a:xfrm>
          <a:prstGeom prst="rect">
            <a:avLst/>
          </a:prstGeom>
          <a:noFill/>
        </p:spPr>
        <p:txBody>
          <a:bodyPr wrap="square" lIns="91440" tIns="45720" rIns="91440" bIns="45720" anchor="t">
            <a:spAutoFit/>
          </a:bodyPr>
          <a:lstStyle/>
          <a:p>
            <a:pPr marL="285750" indent="-285750">
              <a:lnSpc>
                <a:spcPct val="150000"/>
              </a:lnSpc>
              <a:buFont typeface="Arial"/>
              <a:buChar char="•"/>
            </a:pPr>
            <a:r>
              <a:rPr lang="en-US" b="1">
                <a:latin typeface="Times New Roman"/>
                <a:cs typeface="Times New Roman"/>
              </a:rPr>
              <a:t>Get better at estimating</a:t>
            </a:r>
          </a:p>
          <a:p>
            <a:pPr marL="285750" indent="-285750">
              <a:lnSpc>
                <a:spcPct val="150000"/>
              </a:lnSpc>
              <a:buFont typeface="Arial"/>
              <a:buChar char="•"/>
            </a:pPr>
            <a:r>
              <a:rPr lang="en-US" b="1">
                <a:latin typeface="Times New Roman"/>
                <a:cs typeface="Times New Roman"/>
              </a:rPr>
              <a:t>User testing should be better to avoid the bugs.</a:t>
            </a:r>
          </a:p>
          <a:p>
            <a:pPr marL="285750" indent="-285750">
              <a:lnSpc>
                <a:spcPct val="150000"/>
              </a:lnSpc>
              <a:buFont typeface="Arial"/>
              <a:buChar char="•"/>
            </a:pPr>
            <a:r>
              <a:rPr lang="en-US" b="1">
                <a:latin typeface="Times New Roman"/>
                <a:cs typeface="Times New Roman"/>
              </a:rPr>
              <a:t>Should have the clear understanding of the User Stories.</a:t>
            </a:r>
          </a:p>
          <a:p>
            <a:pPr marL="285750" indent="-285750">
              <a:lnSpc>
                <a:spcPct val="150000"/>
              </a:lnSpc>
              <a:buFont typeface="Arial"/>
              <a:buChar char="•"/>
            </a:pPr>
            <a:r>
              <a:rPr lang="en-US" b="1">
                <a:latin typeface="Times New Roman"/>
                <a:cs typeface="Times New Roman"/>
              </a:rPr>
              <a:t>Set time in each sprint for knowledge sharing.</a:t>
            </a:r>
          </a:p>
          <a:p>
            <a:pPr marL="285750" indent="-285750">
              <a:lnSpc>
                <a:spcPct val="150000"/>
              </a:lnSpc>
              <a:buFont typeface="Arial"/>
              <a:buChar char="•"/>
            </a:pPr>
            <a:r>
              <a:rPr lang="en-US" b="1">
                <a:latin typeface="Times New Roman"/>
                <a:cs typeface="Times New Roman"/>
              </a:rPr>
              <a:t>Time Mangement should be efficient.</a:t>
            </a:r>
          </a:p>
          <a:p>
            <a:pPr marL="285750" indent="-285750">
              <a:lnSpc>
                <a:spcPct val="150000"/>
              </a:lnSpc>
              <a:buFont typeface="Arial"/>
              <a:buChar char="•"/>
            </a:pPr>
            <a:endParaRPr lang="en-US" b="1">
              <a:latin typeface="Times New Roman"/>
              <a:cs typeface="Times New Roman"/>
            </a:endParaRPr>
          </a:p>
          <a:p>
            <a:pPr marL="285750" indent="-285750">
              <a:lnSpc>
                <a:spcPct val="150000"/>
              </a:lnSpc>
              <a:buFont typeface="Arial"/>
              <a:buChar char="•"/>
            </a:pPr>
            <a:endParaRPr lang="en-US" b="1">
              <a:latin typeface="Times New Roman"/>
              <a:cs typeface="Times New Roman"/>
            </a:endParaRPr>
          </a:p>
          <a:p>
            <a:pPr marL="285750" indent="-285750">
              <a:lnSpc>
                <a:spcPct val="150000"/>
              </a:lnSpc>
              <a:buFont typeface="Arial"/>
              <a:buChar char="•"/>
            </a:pPr>
            <a:endParaRPr lang="en-US" b="1">
              <a:latin typeface="Times New Roman"/>
              <a:cs typeface="Times New Roman"/>
            </a:endParaRPr>
          </a:p>
        </p:txBody>
      </p:sp>
    </p:spTree>
    <p:extLst>
      <p:ext uri="{BB962C8B-B14F-4D97-AF65-F5344CB8AC3E}">
        <p14:creationId xmlns:p14="http://schemas.microsoft.com/office/powerpoint/2010/main" val="3440585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8BB8A35-CE93-3CCA-0F37-C99D5F9C4550}"/>
              </a:ext>
            </a:extLst>
          </p:cNvPr>
          <p:cNvSpPr>
            <a:spLocks noGrp="1"/>
          </p:cNvSpPr>
          <p:nvPr>
            <p:ph type="dt" sz="half" idx="10"/>
          </p:nvPr>
        </p:nvSpPr>
        <p:spPr/>
        <p:txBody>
          <a:bodyPr/>
          <a:lstStyle/>
          <a:p>
            <a:r>
              <a:rPr lang="en-US"/>
              <a:t> </a:t>
            </a:r>
          </a:p>
        </p:txBody>
      </p:sp>
      <p:sp>
        <p:nvSpPr>
          <p:cNvPr id="6" name="Footer Placeholder 5">
            <a:extLst>
              <a:ext uri="{FF2B5EF4-FFF2-40B4-BE49-F238E27FC236}">
                <a16:creationId xmlns:a16="http://schemas.microsoft.com/office/drawing/2014/main" id="{648BADE7-5838-0367-018B-5E52255926D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939D473-FF89-B226-10FA-9FAFFD226731}"/>
              </a:ext>
            </a:extLst>
          </p:cNvPr>
          <p:cNvSpPr>
            <a:spLocks noGrp="1"/>
          </p:cNvSpPr>
          <p:nvPr>
            <p:ph type="sldNum" sz="quarter" idx="12"/>
          </p:nvPr>
        </p:nvSpPr>
        <p:spPr/>
        <p:txBody>
          <a:bodyPr/>
          <a:lstStyle/>
          <a:p>
            <a:fld id="{B5CEABB6-07DC-46E8-9B57-56EC44A396E5}" type="slidenum">
              <a:rPr lang="en-US" smtClean="0"/>
              <a:t>39</a:t>
            </a:fld>
            <a:endParaRPr lang="en-US"/>
          </a:p>
        </p:txBody>
      </p:sp>
      <p:pic>
        <p:nvPicPr>
          <p:cNvPr id="2" name="Picture 1" descr="Logo&#10;&#10;Description automatically generated">
            <a:extLst>
              <a:ext uri="{FF2B5EF4-FFF2-40B4-BE49-F238E27FC236}">
                <a16:creationId xmlns:a16="http://schemas.microsoft.com/office/drawing/2014/main" id="{1CBCE5D4-0158-B145-E3FC-A885B6F4CB56}"/>
              </a:ext>
            </a:extLst>
          </p:cNvPr>
          <p:cNvPicPr>
            <a:picLocks noChangeAspect="1"/>
          </p:cNvPicPr>
          <p:nvPr/>
        </p:nvPicPr>
        <p:blipFill>
          <a:blip r:embed="rId2">
            <a:alphaModFix amt="74000"/>
          </a:blip>
          <a:stretch>
            <a:fillRect/>
          </a:stretch>
        </p:blipFill>
        <p:spPr>
          <a:xfrm>
            <a:off x="10614033" y="-49515"/>
            <a:ext cx="1577967" cy="1233056"/>
          </a:xfrm>
          <a:prstGeom prst="rect">
            <a:avLst/>
          </a:prstGeom>
        </p:spPr>
      </p:pic>
      <p:sp>
        <p:nvSpPr>
          <p:cNvPr id="9" name="Title 3">
            <a:extLst>
              <a:ext uri="{FF2B5EF4-FFF2-40B4-BE49-F238E27FC236}">
                <a16:creationId xmlns:a16="http://schemas.microsoft.com/office/drawing/2014/main" id="{B28E2FDA-1DDC-3574-0B9F-F0111607B5AB}"/>
              </a:ext>
            </a:extLst>
          </p:cNvPr>
          <p:cNvSpPr>
            <a:spLocks noGrp="1"/>
          </p:cNvSpPr>
          <p:nvPr>
            <p:ph type="title"/>
          </p:nvPr>
        </p:nvSpPr>
        <p:spPr>
          <a:xfrm>
            <a:off x="1035094" y="850475"/>
            <a:ext cx="11382805" cy="400595"/>
          </a:xfrm>
        </p:spPr>
        <p:txBody>
          <a:bodyPr>
            <a:noAutofit/>
          </a:bodyPr>
          <a:lstStyle/>
          <a:p>
            <a:r>
              <a:rPr lang="en-US" sz="3200"/>
              <a:t>Stories Planned and Committed for Sprint 6:</a:t>
            </a:r>
          </a:p>
        </p:txBody>
      </p:sp>
      <p:graphicFrame>
        <p:nvGraphicFramePr>
          <p:cNvPr id="11" name="Table 12">
            <a:extLst>
              <a:ext uri="{FF2B5EF4-FFF2-40B4-BE49-F238E27FC236}">
                <a16:creationId xmlns:a16="http://schemas.microsoft.com/office/drawing/2014/main" id="{86DE06E0-DDF8-982E-3ECA-40F97E00D26C}"/>
              </a:ext>
            </a:extLst>
          </p:cNvPr>
          <p:cNvGraphicFramePr>
            <a:graphicFrameLocks noGrp="1"/>
          </p:cNvGraphicFramePr>
          <p:nvPr>
            <p:extLst>
              <p:ext uri="{D42A27DB-BD31-4B8C-83A1-F6EECF244321}">
                <p14:modId xmlns:p14="http://schemas.microsoft.com/office/powerpoint/2010/main" val="976316598"/>
              </p:ext>
            </p:extLst>
          </p:nvPr>
        </p:nvGraphicFramePr>
        <p:xfrm>
          <a:off x="1219200" y="1328057"/>
          <a:ext cx="9091018" cy="3931920"/>
        </p:xfrm>
        <a:graphic>
          <a:graphicData uri="http://schemas.openxmlformats.org/drawingml/2006/table">
            <a:tbl>
              <a:tblPr firstRow="1" bandRow="1">
                <a:tableStyleId>{5C22544A-7EE6-4342-B048-85BDC9FD1C3A}</a:tableStyleId>
              </a:tblPr>
              <a:tblGrid>
                <a:gridCol w="1687284">
                  <a:extLst>
                    <a:ext uri="{9D8B030D-6E8A-4147-A177-3AD203B41FA5}">
                      <a16:colId xmlns:a16="http://schemas.microsoft.com/office/drawing/2014/main" val="1397155971"/>
                    </a:ext>
                  </a:extLst>
                </a:gridCol>
                <a:gridCol w="5736771">
                  <a:extLst>
                    <a:ext uri="{9D8B030D-6E8A-4147-A177-3AD203B41FA5}">
                      <a16:colId xmlns:a16="http://schemas.microsoft.com/office/drawing/2014/main" val="3106760749"/>
                    </a:ext>
                  </a:extLst>
                </a:gridCol>
                <a:gridCol w="1666963">
                  <a:extLst>
                    <a:ext uri="{9D8B030D-6E8A-4147-A177-3AD203B41FA5}">
                      <a16:colId xmlns:a16="http://schemas.microsoft.com/office/drawing/2014/main" val="3319247115"/>
                    </a:ext>
                  </a:extLst>
                </a:gridCol>
              </a:tblGrid>
              <a:tr h="293777">
                <a:tc>
                  <a:txBody>
                    <a:bodyPr/>
                    <a:lstStyle/>
                    <a:p>
                      <a:r>
                        <a:rPr lang="en-US">
                          <a:solidFill>
                            <a:schemeClr val="tx1"/>
                          </a:solidFill>
                        </a:rPr>
                        <a:t>Story_ID</a:t>
                      </a:r>
                      <a:endParaRPr lang="en-US" err="1">
                        <a:solidFill>
                          <a:schemeClr val="tx1"/>
                        </a:solidFill>
                      </a:endParaRPr>
                    </a:p>
                  </a:txBody>
                  <a:tcPr/>
                </a:tc>
                <a:tc>
                  <a:txBody>
                    <a:bodyPr/>
                    <a:lstStyle/>
                    <a:p>
                      <a:r>
                        <a:rPr lang="en-US">
                          <a:solidFill>
                            <a:schemeClr val="tx1"/>
                          </a:solidFill>
                        </a:rPr>
                        <a:t>Stories</a:t>
                      </a:r>
                    </a:p>
                  </a:txBody>
                  <a:tcPr/>
                </a:tc>
                <a:tc>
                  <a:txBody>
                    <a:bodyPr/>
                    <a:lstStyle/>
                    <a:p>
                      <a:r>
                        <a:rPr lang="en-US">
                          <a:solidFill>
                            <a:schemeClr val="tx1"/>
                          </a:solidFill>
                        </a:rPr>
                        <a:t>Status</a:t>
                      </a:r>
                    </a:p>
                  </a:txBody>
                  <a:tcPr/>
                </a:tc>
                <a:extLst>
                  <a:ext uri="{0D108BD9-81ED-4DB2-BD59-A6C34878D82A}">
                    <a16:rowId xmlns:a16="http://schemas.microsoft.com/office/drawing/2014/main" val="690045002"/>
                  </a:ext>
                </a:extLst>
              </a:tr>
              <a:tr h="293777">
                <a:tc>
                  <a:txBody>
                    <a:bodyPr/>
                    <a:lstStyle/>
                    <a:p>
                      <a:pPr lvl="0" algn="l">
                        <a:lnSpc>
                          <a:spcPct val="100000"/>
                        </a:lnSpc>
                        <a:spcBef>
                          <a:spcPts val="0"/>
                        </a:spcBef>
                        <a:spcAft>
                          <a:spcPts val="0"/>
                        </a:spcAft>
                        <a:buNone/>
                      </a:pPr>
                      <a:r>
                        <a:rPr lang="en-US" sz="1800" b="0" i="0" u="none" strike="noStrike" noProof="0">
                          <a:latin typeface="Times New Roman"/>
                        </a:rPr>
                        <a:t>BREW-107</a:t>
                      </a:r>
                      <a:endParaRPr lang="en-US" sz="1800" b="0" i="0" u="none" strike="noStrike" noProof="0"/>
                    </a:p>
                  </a:txBody>
                  <a:tcPr>
                    <a:solidFill>
                      <a:schemeClr val="accent2">
                        <a:lumMod val="20000"/>
                        <a:lumOff val="80000"/>
                      </a:schemeClr>
                    </a:solidFill>
                  </a:tcPr>
                </a:tc>
                <a:tc>
                  <a:txBody>
                    <a:bodyPr/>
                    <a:lstStyle/>
                    <a:p>
                      <a:pPr lvl="0">
                        <a:buNone/>
                      </a:pPr>
                      <a:r>
                        <a:rPr lang="en-US" sz="1800" b="0" i="0" u="none" strike="noStrike" noProof="0">
                          <a:latin typeface="Times New Roman"/>
                        </a:rPr>
                        <a:t>Need to encrypt the password while storing in Database.</a:t>
                      </a:r>
                      <a:endParaRPr lang="en-US">
                        <a:latin typeface="Times New Roman"/>
                      </a:endParaRPr>
                    </a:p>
                  </a:txBody>
                  <a:tcPr>
                    <a:solidFill>
                      <a:schemeClr val="accent2">
                        <a:lumMod val="20000"/>
                        <a:lumOff val="80000"/>
                      </a:schemeClr>
                    </a:solidFill>
                  </a:tcPr>
                </a:tc>
                <a:tc>
                  <a:txBody>
                    <a:bodyPr/>
                    <a:lstStyle/>
                    <a:p>
                      <a:pPr lvl="0" algn="l">
                        <a:lnSpc>
                          <a:spcPct val="100000"/>
                        </a:lnSpc>
                        <a:spcBef>
                          <a:spcPts val="0"/>
                        </a:spcBef>
                        <a:spcAft>
                          <a:spcPts val="0"/>
                        </a:spcAft>
                        <a:buNone/>
                      </a:pPr>
                      <a:r>
                        <a:rPr lang="en-US" sz="1800" b="0" i="0" u="none" strike="noStrike" noProof="0">
                          <a:latin typeface="Times New Roman"/>
                        </a:rPr>
                        <a:t>To-do</a:t>
                      </a:r>
                      <a:endParaRPr lang="en-US" sz="1800" b="0" i="0" u="none" strike="noStrike" noProof="0">
                        <a:latin typeface="Quire Sans Pro Light"/>
                      </a:endParaRPr>
                    </a:p>
                  </a:txBody>
                  <a:tcPr>
                    <a:solidFill>
                      <a:schemeClr val="accent2">
                        <a:lumMod val="20000"/>
                        <a:lumOff val="80000"/>
                      </a:schemeClr>
                    </a:solidFill>
                  </a:tcPr>
                </a:tc>
                <a:extLst>
                  <a:ext uri="{0D108BD9-81ED-4DB2-BD59-A6C34878D82A}">
                    <a16:rowId xmlns:a16="http://schemas.microsoft.com/office/drawing/2014/main" val="3034884442"/>
                  </a:ext>
                </a:extLst>
              </a:tr>
              <a:tr h="516335">
                <a:tc>
                  <a:txBody>
                    <a:bodyPr/>
                    <a:lstStyle/>
                    <a:p>
                      <a:pPr lvl="0" algn="l">
                        <a:lnSpc>
                          <a:spcPct val="100000"/>
                        </a:lnSpc>
                        <a:spcBef>
                          <a:spcPts val="0"/>
                        </a:spcBef>
                        <a:spcAft>
                          <a:spcPts val="0"/>
                        </a:spcAft>
                        <a:buNone/>
                      </a:pPr>
                      <a:r>
                        <a:rPr lang="en-US" sz="1800" b="0" i="0" u="none" strike="noStrike" noProof="0">
                          <a:latin typeface="Times New Roman"/>
                        </a:rPr>
                        <a:t>BREW-108</a:t>
                      </a:r>
                      <a:endParaRPr lang="en-US" sz="1800" b="0" i="0" u="none" strike="noStrike" noProof="0"/>
                    </a:p>
                    <a:p>
                      <a:pPr lvl="0">
                        <a:buNone/>
                      </a:pPr>
                      <a:endParaRPr lang="en-US"/>
                    </a:p>
                  </a:txBody>
                  <a:tcPr>
                    <a:solidFill>
                      <a:schemeClr val="accent2">
                        <a:lumMod val="20000"/>
                        <a:lumOff val="80000"/>
                      </a:schemeClr>
                    </a:solidFill>
                  </a:tcPr>
                </a:tc>
                <a:tc>
                  <a:txBody>
                    <a:bodyPr/>
                    <a:lstStyle/>
                    <a:p>
                      <a:pPr lvl="0">
                        <a:buNone/>
                      </a:pPr>
                      <a:r>
                        <a:rPr lang="en-US" sz="1800" b="0" i="0" u="none" strike="noStrike" noProof="0">
                          <a:latin typeface="Times New Roman"/>
                        </a:rPr>
                        <a:t>As a Student, I want to do the payment so that I can join or able to see the class of the course that I want to learn.</a:t>
                      </a:r>
                      <a:endParaRPr lang="en-US">
                        <a:latin typeface="Times New Roman"/>
                      </a:endParaRPr>
                    </a:p>
                  </a:txBody>
                  <a:tcPr>
                    <a:solidFill>
                      <a:schemeClr val="accent2">
                        <a:lumMod val="20000"/>
                        <a:lumOff val="80000"/>
                      </a:schemeClr>
                    </a:solidFill>
                  </a:tcPr>
                </a:tc>
                <a:tc>
                  <a:txBody>
                    <a:bodyPr/>
                    <a:lstStyle/>
                    <a:p>
                      <a:pPr lvl="0" algn="l">
                        <a:lnSpc>
                          <a:spcPct val="100000"/>
                        </a:lnSpc>
                        <a:spcBef>
                          <a:spcPts val="0"/>
                        </a:spcBef>
                        <a:spcAft>
                          <a:spcPts val="0"/>
                        </a:spcAft>
                        <a:buNone/>
                      </a:pPr>
                      <a:r>
                        <a:rPr lang="en-US" sz="1800" b="0" i="0" u="none" strike="noStrike" noProof="0">
                          <a:latin typeface="Times New Roman"/>
                        </a:rPr>
                        <a:t>To-do</a:t>
                      </a:r>
                      <a:endParaRPr lang="en-US" sz="1800" b="0" i="0" u="none" strike="noStrike" noProof="0">
                        <a:latin typeface="Quire Sans Pro Light"/>
                      </a:endParaRPr>
                    </a:p>
                    <a:p>
                      <a:pPr lvl="0">
                        <a:buNone/>
                      </a:pPr>
                      <a:endParaRPr lang="en-US"/>
                    </a:p>
                  </a:txBody>
                  <a:tcPr>
                    <a:solidFill>
                      <a:schemeClr val="accent2">
                        <a:lumMod val="20000"/>
                        <a:lumOff val="80000"/>
                      </a:schemeClr>
                    </a:solidFill>
                  </a:tcPr>
                </a:tc>
                <a:extLst>
                  <a:ext uri="{0D108BD9-81ED-4DB2-BD59-A6C34878D82A}">
                    <a16:rowId xmlns:a16="http://schemas.microsoft.com/office/drawing/2014/main" val="860909874"/>
                  </a:ext>
                </a:extLst>
              </a:tr>
              <a:tr h="516335">
                <a:tc>
                  <a:txBody>
                    <a:bodyPr/>
                    <a:lstStyle/>
                    <a:p>
                      <a:pPr lvl="0" algn="l">
                        <a:lnSpc>
                          <a:spcPct val="100000"/>
                        </a:lnSpc>
                        <a:spcBef>
                          <a:spcPts val="0"/>
                        </a:spcBef>
                        <a:spcAft>
                          <a:spcPts val="0"/>
                        </a:spcAft>
                        <a:buNone/>
                      </a:pPr>
                      <a:r>
                        <a:rPr lang="en-US" sz="1800" b="0" i="0" u="none" strike="noStrike" noProof="0">
                          <a:latin typeface="Times New Roman"/>
                        </a:rPr>
                        <a:t>BREW-112</a:t>
                      </a:r>
                      <a:endParaRPr lang="en-US" sz="1800" b="0" i="0" u="none" strike="noStrike" noProof="0"/>
                    </a:p>
                    <a:p>
                      <a:pPr lvl="0">
                        <a:buNone/>
                      </a:pPr>
                      <a:endParaRPr lang="en-US"/>
                    </a:p>
                  </a:txBody>
                  <a:tcPr/>
                </a:tc>
                <a:tc>
                  <a:txBody>
                    <a:bodyPr/>
                    <a:lstStyle/>
                    <a:p>
                      <a:pPr lvl="0">
                        <a:buNone/>
                      </a:pPr>
                      <a:r>
                        <a:rPr lang="en-US" sz="1800" b="0" i="0" u="none" strike="noStrike" noProof="0">
                          <a:latin typeface="Times New Roman"/>
                        </a:rPr>
                        <a:t>As a User, I want to see the notifications, so that I can be able to know the updates.</a:t>
                      </a:r>
                      <a:endParaRPr lang="en-US">
                        <a:latin typeface="Times New Roman"/>
                      </a:endParaRPr>
                    </a:p>
                  </a:txBody>
                  <a:tcPr/>
                </a:tc>
                <a:tc>
                  <a:txBody>
                    <a:bodyPr/>
                    <a:lstStyle/>
                    <a:p>
                      <a:pPr lvl="0" algn="l">
                        <a:lnSpc>
                          <a:spcPct val="100000"/>
                        </a:lnSpc>
                        <a:spcBef>
                          <a:spcPts val="0"/>
                        </a:spcBef>
                        <a:spcAft>
                          <a:spcPts val="0"/>
                        </a:spcAft>
                        <a:buNone/>
                      </a:pPr>
                      <a:r>
                        <a:rPr lang="en-US" sz="1800" b="0" i="0" u="none" strike="noStrike" noProof="0">
                          <a:latin typeface="Times New Roman"/>
                        </a:rPr>
                        <a:t>To-do</a:t>
                      </a:r>
                      <a:endParaRPr lang="en-US" sz="1800" b="0" i="0" u="none" strike="noStrike" noProof="0">
                        <a:latin typeface="Quire Sans Pro Light"/>
                      </a:endParaRPr>
                    </a:p>
                    <a:p>
                      <a:pPr lvl="0">
                        <a:buNone/>
                      </a:pPr>
                      <a:endParaRPr lang="en-US"/>
                    </a:p>
                  </a:txBody>
                  <a:tcPr/>
                </a:tc>
                <a:extLst>
                  <a:ext uri="{0D108BD9-81ED-4DB2-BD59-A6C34878D82A}">
                    <a16:rowId xmlns:a16="http://schemas.microsoft.com/office/drawing/2014/main" val="606056395"/>
                  </a:ext>
                </a:extLst>
              </a:tr>
              <a:tr h="631371">
                <a:tc>
                  <a:txBody>
                    <a:bodyPr/>
                    <a:lstStyle/>
                    <a:p>
                      <a:pPr lvl="0" algn="l">
                        <a:lnSpc>
                          <a:spcPct val="100000"/>
                        </a:lnSpc>
                        <a:spcBef>
                          <a:spcPts val="0"/>
                        </a:spcBef>
                        <a:spcAft>
                          <a:spcPts val="0"/>
                        </a:spcAft>
                        <a:buNone/>
                      </a:pPr>
                      <a:r>
                        <a:rPr lang="en-US" sz="1800" b="0" i="0" u="none" strike="noStrike" noProof="0">
                          <a:latin typeface="Times New Roman"/>
                        </a:rPr>
                        <a:t>BREW-132</a:t>
                      </a:r>
                      <a:endParaRPr lang="en-US" sz="1800" b="0" i="0" u="none" strike="noStrike" noProof="0"/>
                    </a:p>
                    <a:p>
                      <a:pPr lvl="0">
                        <a:buNone/>
                      </a:pPr>
                      <a:endParaRPr lang="en-US"/>
                    </a:p>
                  </a:txBody>
                  <a:tcPr>
                    <a:solidFill>
                      <a:schemeClr val="accent2">
                        <a:lumMod val="20000"/>
                        <a:lumOff val="80000"/>
                      </a:schemeClr>
                    </a:solidFill>
                  </a:tcPr>
                </a:tc>
                <a:tc>
                  <a:txBody>
                    <a:bodyPr/>
                    <a:lstStyle/>
                    <a:p>
                      <a:pPr lvl="0">
                        <a:buNone/>
                      </a:pPr>
                      <a:r>
                        <a:rPr lang="en-US" sz="1800" b="0" i="0" u="none" strike="noStrike" noProof="0">
                          <a:latin typeface="Times New Roman"/>
                        </a:rPr>
                        <a:t>As a Professor, I want to upload the materials for the course, so that students can revise everything that I taught.</a:t>
                      </a:r>
                      <a:endParaRPr lang="en-US">
                        <a:latin typeface="Times New Roman"/>
                      </a:endParaRPr>
                    </a:p>
                  </a:txBody>
                  <a:tcPr>
                    <a:solidFill>
                      <a:schemeClr val="accent2">
                        <a:lumMod val="20000"/>
                        <a:lumOff val="80000"/>
                      </a:schemeClr>
                    </a:solidFill>
                  </a:tcPr>
                </a:tc>
                <a:tc>
                  <a:txBody>
                    <a:bodyPr/>
                    <a:lstStyle/>
                    <a:p>
                      <a:pPr lvl="0" algn="l">
                        <a:lnSpc>
                          <a:spcPct val="100000"/>
                        </a:lnSpc>
                        <a:spcBef>
                          <a:spcPts val="0"/>
                        </a:spcBef>
                        <a:spcAft>
                          <a:spcPts val="0"/>
                        </a:spcAft>
                        <a:buNone/>
                      </a:pPr>
                      <a:r>
                        <a:rPr lang="en-US" sz="1800" b="0" i="0" u="none" strike="noStrike" noProof="0">
                          <a:latin typeface="Times New Roman"/>
                        </a:rPr>
                        <a:t>To-do</a:t>
                      </a:r>
                      <a:endParaRPr lang="en-US" sz="1800" b="0" i="0" u="none" strike="noStrike" noProof="0">
                        <a:latin typeface="Quire Sans Pro Light"/>
                      </a:endParaRPr>
                    </a:p>
                    <a:p>
                      <a:pPr lvl="0">
                        <a:buNone/>
                      </a:pPr>
                      <a:endParaRPr lang="en-US"/>
                    </a:p>
                  </a:txBody>
                  <a:tcPr>
                    <a:solidFill>
                      <a:schemeClr val="accent2">
                        <a:lumMod val="20000"/>
                        <a:lumOff val="80000"/>
                      </a:schemeClr>
                    </a:solidFill>
                  </a:tcPr>
                </a:tc>
                <a:extLst>
                  <a:ext uri="{0D108BD9-81ED-4DB2-BD59-A6C34878D82A}">
                    <a16:rowId xmlns:a16="http://schemas.microsoft.com/office/drawing/2014/main" val="2079811362"/>
                  </a:ext>
                </a:extLst>
              </a:tr>
              <a:tr h="516335">
                <a:tc>
                  <a:txBody>
                    <a:bodyPr/>
                    <a:lstStyle/>
                    <a:p>
                      <a:pPr lvl="0" algn="l">
                        <a:lnSpc>
                          <a:spcPct val="100000"/>
                        </a:lnSpc>
                        <a:spcBef>
                          <a:spcPts val="0"/>
                        </a:spcBef>
                        <a:spcAft>
                          <a:spcPts val="0"/>
                        </a:spcAft>
                        <a:buNone/>
                      </a:pPr>
                      <a:r>
                        <a:rPr lang="en-US" sz="1800" b="0" i="0" u="none" strike="noStrike" noProof="0">
                          <a:latin typeface="Times New Roman"/>
                        </a:rPr>
                        <a:t>BREW-133</a:t>
                      </a:r>
                      <a:endParaRPr lang="en-US" sz="1800" b="0" i="0" u="none" strike="noStrike" noProof="0">
                        <a:latin typeface="Quire Sans Pro Light"/>
                      </a:endParaRPr>
                    </a:p>
                    <a:p>
                      <a:pPr lvl="0">
                        <a:buNone/>
                      </a:pPr>
                      <a:endParaRPr lang="en-US"/>
                    </a:p>
                  </a:txBody>
                  <a:tcPr/>
                </a:tc>
                <a:tc>
                  <a:txBody>
                    <a:bodyPr/>
                    <a:lstStyle/>
                    <a:p>
                      <a:pPr lvl="0">
                        <a:buNone/>
                      </a:pPr>
                      <a:r>
                        <a:rPr lang="en-US" sz="1800" b="0" i="0" u="none" strike="noStrike" noProof="0">
                          <a:latin typeface="Times New Roman"/>
                        </a:rPr>
                        <a:t>As a Student, I want to able to see the materials, so that I can revise everything.</a:t>
                      </a:r>
                      <a:endParaRPr lang="en-US">
                        <a:latin typeface="Times New Roman"/>
                      </a:endParaRPr>
                    </a:p>
                  </a:txBody>
                  <a:tcPr/>
                </a:tc>
                <a:tc>
                  <a:txBody>
                    <a:bodyPr/>
                    <a:lstStyle/>
                    <a:p>
                      <a:pPr lvl="0" algn="l">
                        <a:lnSpc>
                          <a:spcPct val="100000"/>
                        </a:lnSpc>
                        <a:spcBef>
                          <a:spcPts val="0"/>
                        </a:spcBef>
                        <a:spcAft>
                          <a:spcPts val="0"/>
                        </a:spcAft>
                        <a:buNone/>
                      </a:pPr>
                      <a:r>
                        <a:rPr lang="en-US" sz="1800" b="0" i="0" u="none" strike="noStrike" noProof="0">
                          <a:latin typeface="Times New Roman"/>
                        </a:rPr>
                        <a:t>To-do</a:t>
                      </a:r>
                      <a:endParaRPr lang="en-US" sz="1800" b="0" i="0" u="none" strike="noStrike" noProof="0">
                        <a:latin typeface="Quire Sans Pro Light"/>
                      </a:endParaRPr>
                    </a:p>
                    <a:p>
                      <a:pPr lvl="0">
                        <a:buNone/>
                      </a:pPr>
                      <a:endParaRPr lang="en-US"/>
                    </a:p>
                  </a:txBody>
                  <a:tcPr/>
                </a:tc>
                <a:extLst>
                  <a:ext uri="{0D108BD9-81ED-4DB2-BD59-A6C34878D82A}">
                    <a16:rowId xmlns:a16="http://schemas.microsoft.com/office/drawing/2014/main" val="928516766"/>
                  </a:ext>
                </a:extLst>
              </a:tr>
              <a:tr h="516335">
                <a:tc>
                  <a:txBody>
                    <a:bodyPr/>
                    <a:lstStyle/>
                    <a:p>
                      <a:pPr lvl="0" algn="l">
                        <a:lnSpc>
                          <a:spcPct val="100000"/>
                        </a:lnSpc>
                        <a:spcBef>
                          <a:spcPts val="0"/>
                        </a:spcBef>
                        <a:spcAft>
                          <a:spcPts val="0"/>
                        </a:spcAft>
                        <a:buNone/>
                      </a:pPr>
                      <a:r>
                        <a:rPr lang="en-US" sz="1800" b="0" i="0" u="none" strike="noStrike" noProof="0">
                          <a:latin typeface="Times New Roman"/>
                        </a:rPr>
                        <a:t>BREW-134</a:t>
                      </a:r>
                      <a:endParaRPr lang="en-US" sz="1800" b="0" i="0" u="none" strike="noStrike" noProof="0"/>
                    </a:p>
                    <a:p>
                      <a:pPr lvl="0">
                        <a:buNone/>
                      </a:pPr>
                      <a:endParaRPr lang="en-US"/>
                    </a:p>
                  </a:txBody>
                  <a:tcPr>
                    <a:solidFill>
                      <a:schemeClr val="accent2">
                        <a:lumMod val="20000"/>
                        <a:lumOff val="80000"/>
                      </a:schemeClr>
                    </a:solidFill>
                  </a:tcPr>
                </a:tc>
                <a:tc>
                  <a:txBody>
                    <a:bodyPr/>
                    <a:lstStyle/>
                    <a:p>
                      <a:pPr lvl="0">
                        <a:buNone/>
                      </a:pPr>
                      <a:r>
                        <a:rPr lang="en-US" sz="1800" b="0" i="0" u="none" strike="noStrike" noProof="0">
                          <a:latin typeface="Times New Roman"/>
                        </a:rPr>
                        <a:t>As a Student, I want to download the materials, so that I will be able to access them offline too.</a:t>
                      </a:r>
                      <a:endParaRPr lang="en-US">
                        <a:latin typeface="Times New Roman"/>
                      </a:endParaRPr>
                    </a:p>
                  </a:txBody>
                  <a:tcPr>
                    <a:solidFill>
                      <a:schemeClr val="accent2">
                        <a:lumMod val="20000"/>
                        <a:lumOff val="80000"/>
                      </a:schemeClr>
                    </a:solidFill>
                  </a:tcPr>
                </a:tc>
                <a:tc>
                  <a:txBody>
                    <a:bodyPr/>
                    <a:lstStyle/>
                    <a:p>
                      <a:pPr lvl="0" algn="l">
                        <a:lnSpc>
                          <a:spcPct val="100000"/>
                        </a:lnSpc>
                        <a:spcBef>
                          <a:spcPts val="0"/>
                        </a:spcBef>
                        <a:spcAft>
                          <a:spcPts val="0"/>
                        </a:spcAft>
                        <a:buNone/>
                      </a:pPr>
                      <a:r>
                        <a:rPr lang="en-US" sz="1800" b="0" i="0" u="none" strike="noStrike" noProof="0">
                          <a:latin typeface="Times New Roman"/>
                        </a:rPr>
                        <a:t>To-do</a:t>
                      </a:r>
                      <a:endParaRPr lang="en-US" sz="1800" b="0" i="0" u="none" strike="noStrike" noProof="0">
                        <a:latin typeface="Quire Sans Pro Light"/>
                      </a:endParaRPr>
                    </a:p>
                    <a:p>
                      <a:pPr lvl="0">
                        <a:buNone/>
                      </a:pPr>
                      <a:endParaRPr lang="en-US"/>
                    </a:p>
                  </a:txBody>
                  <a:tcPr>
                    <a:solidFill>
                      <a:schemeClr val="accent2">
                        <a:lumMod val="20000"/>
                        <a:lumOff val="80000"/>
                      </a:schemeClr>
                    </a:solidFill>
                  </a:tcPr>
                </a:tc>
                <a:extLst>
                  <a:ext uri="{0D108BD9-81ED-4DB2-BD59-A6C34878D82A}">
                    <a16:rowId xmlns:a16="http://schemas.microsoft.com/office/drawing/2014/main" val="504954746"/>
                  </a:ext>
                </a:extLst>
              </a:tr>
            </a:tbl>
          </a:graphicData>
        </a:graphic>
      </p:graphicFrame>
    </p:spTree>
    <p:extLst>
      <p:ext uri="{BB962C8B-B14F-4D97-AF65-F5344CB8AC3E}">
        <p14:creationId xmlns:p14="http://schemas.microsoft.com/office/powerpoint/2010/main" val="418102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2396-61C3-7978-F1E6-3F1F7F58BFD5}"/>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Accountabilities:</a:t>
            </a:r>
          </a:p>
        </p:txBody>
      </p:sp>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7" name="Text Placeholder 6">
            <a:extLst>
              <a:ext uri="{FF2B5EF4-FFF2-40B4-BE49-F238E27FC236}">
                <a16:creationId xmlns:a16="http://schemas.microsoft.com/office/drawing/2014/main" id="{ABC2AEF7-FF1C-C850-E714-763180CAEC8A}"/>
              </a:ext>
            </a:extLst>
          </p:cNvPr>
          <p:cNvSpPr>
            <a:spLocks noGrp="1"/>
          </p:cNvSpPr>
          <p:nvPr>
            <p:ph type="body" sz="quarter" idx="21"/>
          </p:nvPr>
        </p:nvSpPr>
        <p:spPr>
          <a:xfrm>
            <a:off x="1187767" y="5256689"/>
            <a:ext cx="2103438" cy="274320"/>
          </a:xfrm>
        </p:spPr>
        <p:txBody>
          <a:bodyPr/>
          <a:lstStyle/>
          <a:p>
            <a:r>
              <a:rPr lang="en-US" err="1"/>
              <a:t>Sharanya</a:t>
            </a:r>
            <a:r>
              <a:rPr lang="en-US"/>
              <a:t> Dave</a:t>
            </a:r>
          </a:p>
        </p:txBody>
      </p:sp>
      <p:sp>
        <p:nvSpPr>
          <p:cNvPr id="8" name="Text Placeholder 7">
            <a:extLst>
              <a:ext uri="{FF2B5EF4-FFF2-40B4-BE49-F238E27FC236}">
                <a16:creationId xmlns:a16="http://schemas.microsoft.com/office/drawing/2014/main" id="{CDA30B81-2E8D-A4F7-73FF-B81A8F661556}"/>
              </a:ext>
            </a:extLst>
          </p:cNvPr>
          <p:cNvSpPr>
            <a:spLocks noGrp="1"/>
          </p:cNvSpPr>
          <p:nvPr>
            <p:ph type="body" sz="quarter" idx="22"/>
          </p:nvPr>
        </p:nvSpPr>
        <p:spPr>
          <a:xfrm>
            <a:off x="1187767" y="5557538"/>
            <a:ext cx="2103438" cy="274320"/>
          </a:xfrm>
        </p:spPr>
        <p:txBody>
          <a:bodyPr vert="horz" lIns="91440" tIns="45720" rIns="91440" bIns="45720" rtlCol="0" anchor="t">
            <a:noAutofit/>
          </a:bodyPr>
          <a:lstStyle/>
          <a:p>
            <a:r>
              <a:rPr lang="en-US"/>
              <a:t>SDE3 / Database Administrator</a:t>
            </a:r>
          </a:p>
        </p:txBody>
      </p:sp>
      <p:sp>
        <p:nvSpPr>
          <p:cNvPr id="10" name="Text Placeholder 9">
            <a:extLst>
              <a:ext uri="{FF2B5EF4-FFF2-40B4-BE49-F238E27FC236}">
                <a16:creationId xmlns:a16="http://schemas.microsoft.com/office/drawing/2014/main" id="{9DC0EA74-F3CD-F73A-8719-380C2E189A24}"/>
              </a:ext>
            </a:extLst>
          </p:cNvPr>
          <p:cNvSpPr>
            <a:spLocks noGrp="1"/>
          </p:cNvSpPr>
          <p:nvPr>
            <p:ph type="body" sz="quarter" idx="23"/>
          </p:nvPr>
        </p:nvSpPr>
        <p:spPr>
          <a:xfrm>
            <a:off x="4869022" y="5183346"/>
            <a:ext cx="2103438" cy="274320"/>
          </a:xfrm>
        </p:spPr>
        <p:txBody>
          <a:bodyPr/>
          <a:lstStyle/>
          <a:p>
            <a:r>
              <a:rPr lang="en-US" err="1"/>
              <a:t>Sravani</a:t>
            </a:r>
            <a:r>
              <a:rPr lang="en-US"/>
              <a:t> </a:t>
            </a:r>
            <a:r>
              <a:rPr lang="en-US" err="1"/>
              <a:t>Eata</a:t>
            </a:r>
            <a:endParaRPr lang="en-US"/>
          </a:p>
        </p:txBody>
      </p:sp>
      <p:sp>
        <p:nvSpPr>
          <p:cNvPr id="11" name="Text Placeholder 10">
            <a:extLst>
              <a:ext uri="{FF2B5EF4-FFF2-40B4-BE49-F238E27FC236}">
                <a16:creationId xmlns:a16="http://schemas.microsoft.com/office/drawing/2014/main" id="{D09F2D1C-73F2-D5DA-0FCB-AAC4CDFAEBCF}"/>
              </a:ext>
            </a:extLst>
          </p:cNvPr>
          <p:cNvSpPr>
            <a:spLocks noGrp="1"/>
          </p:cNvSpPr>
          <p:nvPr>
            <p:ph type="body" sz="quarter" idx="24"/>
          </p:nvPr>
        </p:nvSpPr>
        <p:spPr>
          <a:xfrm>
            <a:off x="4869022" y="5464531"/>
            <a:ext cx="2103438" cy="514591"/>
          </a:xfrm>
        </p:spPr>
        <p:txBody>
          <a:bodyPr/>
          <a:lstStyle/>
          <a:p>
            <a:r>
              <a:rPr lang="en-US"/>
              <a:t>Business Analyst/Software Tester</a:t>
            </a:r>
          </a:p>
        </p:txBody>
      </p:sp>
      <p:sp>
        <p:nvSpPr>
          <p:cNvPr id="13" name="Text Placeholder 12">
            <a:extLst>
              <a:ext uri="{FF2B5EF4-FFF2-40B4-BE49-F238E27FC236}">
                <a16:creationId xmlns:a16="http://schemas.microsoft.com/office/drawing/2014/main" id="{3567A083-7124-7BEC-EA51-E7227E2AEC7F}"/>
              </a:ext>
            </a:extLst>
          </p:cNvPr>
          <p:cNvSpPr>
            <a:spLocks noGrp="1"/>
          </p:cNvSpPr>
          <p:nvPr>
            <p:ph type="body" sz="quarter" idx="25"/>
          </p:nvPr>
        </p:nvSpPr>
        <p:spPr>
          <a:xfrm>
            <a:off x="8758417" y="5183346"/>
            <a:ext cx="2103438" cy="274320"/>
          </a:xfrm>
        </p:spPr>
        <p:txBody>
          <a:bodyPr/>
          <a:lstStyle/>
          <a:p>
            <a:r>
              <a:rPr lang="en-US"/>
              <a:t>Usha Sri Tirumalasetty</a:t>
            </a:r>
          </a:p>
        </p:txBody>
      </p:sp>
      <p:sp>
        <p:nvSpPr>
          <p:cNvPr id="14" name="Text Placeholder 13">
            <a:extLst>
              <a:ext uri="{FF2B5EF4-FFF2-40B4-BE49-F238E27FC236}">
                <a16:creationId xmlns:a16="http://schemas.microsoft.com/office/drawing/2014/main" id="{62CB4CE0-A51E-3ED3-0BDD-3A406F458B95}"/>
              </a:ext>
            </a:extLst>
          </p:cNvPr>
          <p:cNvSpPr>
            <a:spLocks noGrp="1"/>
          </p:cNvSpPr>
          <p:nvPr>
            <p:ph type="body" sz="quarter" idx="26"/>
          </p:nvPr>
        </p:nvSpPr>
        <p:spPr>
          <a:xfrm>
            <a:off x="8684675" y="5470746"/>
            <a:ext cx="2337971" cy="409132"/>
          </a:xfrm>
        </p:spPr>
        <p:txBody>
          <a:bodyPr vert="horz" lIns="91440" tIns="45720" rIns="91440" bIns="45720" rtlCol="0" anchor="t">
            <a:noAutofit/>
          </a:bodyPr>
          <a:lstStyle/>
          <a:p>
            <a:r>
              <a:rPr lang="en-US"/>
              <a:t>SDE 2/Software Tester</a:t>
            </a:r>
          </a:p>
        </p:txBody>
      </p:sp>
      <p:sp>
        <p:nvSpPr>
          <p:cNvPr id="15" name="Date Placeholder 14">
            <a:extLst>
              <a:ext uri="{FF2B5EF4-FFF2-40B4-BE49-F238E27FC236}">
                <a16:creationId xmlns:a16="http://schemas.microsoft.com/office/drawing/2014/main" id="{6C1578BE-FF7E-7DE6-B4FD-9CB7462C5EAE}"/>
              </a:ext>
            </a:extLst>
          </p:cNvPr>
          <p:cNvSpPr>
            <a:spLocks noGrp="1"/>
          </p:cNvSpPr>
          <p:nvPr>
            <p:ph type="dt" sz="half" idx="10"/>
          </p:nvPr>
        </p:nvSpPr>
        <p:spPr/>
        <p:txBody>
          <a:bodyPr/>
          <a:lstStyle/>
          <a:p>
            <a:r>
              <a:rPr lang="en-US"/>
              <a:t> </a:t>
            </a:r>
          </a:p>
        </p:txBody>
      </p:sp>
      <p:sp>
        <p:nvSpPr>
          <p:cNvPr id="16" name="Footer Placeholder 15">
            <a:extLst>
              <a:ext uri="{FF2B5EF4-FFF2-40B4-BE49-F238E27FC236}">
                <a16:creationId xmlns:a16="http://schemas.microsoft.com/office/drawing/2014/main" id="{C69A43DA-35F1-28B8-1260-A7C98BE4B589}"/>
              </a:ext>
            </a:extLst>
          </p:cNvPr>
          <p:cNvSpPr>
            <a:spLocks noGrp="1"/>
          </p:cNvSpPr>
          <p:nvPr>
            <p:ph type="ftr" sz="quarter" idx="11"/>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4</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3">
            <a:alphaModFix amt="74000"/>
          </a:blip>
          <a:stretch>
            <a:fillRect/>
          </a:stretch>
        </p:blipFill>
        <p:spPr>
          <a:xfrm>
            <a:off x="10614033" y="0"/>
            <a:ext cx="1577967" cy="1233056"/>
          </a:xfrm>
          <a:prstGeom prst="rect">
            <a:avLst/>
          </a:prstGeom>
        </p:spPr>
      </p:pic>
      <p:pic>
        <p:nvPicPr>
          <p:cNvPr id="19" name="Picture 20">
            <a:extLst>
              <a:ext uri="{FF2B5EF4-FFF2-40B4-BE49-F238E27FC236}">
                <a16:creationId xmlns:a16="http://schemas.microsoft.com/office/drawing/2014/main" id="{8DD06E8B-36B6-665D-E42C-6A9416C91214}"/>
              </a:ext>
            </a:extLst>
          </p:cNvPr>
          <p:cNvPicPr>
            <a:picLocks noGrp="1" noChangeAspect="1"/>
          </p:cNvPicPr>
          <p:nvPr>
            <p:ph type="pic" sz="quarter" idx="16"/>
          </p:nvPr>
        </p:nvPicPr>
        <p:blipFill rotWithShape="1">
          <a:blip r:embed="rId4"/>
          <a:srcRect l="3533" r="3533"/>
          <a:stretch/>
        </p:blipFill>
        <p:spPr>
          <a:xfrm>
            <a:off x="1363663" y="1773238"/>
            <a:ext cx="2103437" cy="3017837"/>
          </a:xfrm>
        </p:spPr>
      </p:pic>
      <p:pic>
        <p:nvPicPr>
          <p:cNvPr id="30" name="Picture Placeholder 29" descr="A group of people walking down a sidewalk&#10;&#10;Description automatically generated with low confidence">
            <a:extLst>
              <a:ext uri="{FF2B5EF4-FFF2-40B4-BE49-F238E27FC236}">
                <a16:creationId xmlns:a16="http://schemas.microsoft.com/office/drawing/2014/main" id="{A7D3902A-963B-2AEB-791E-CD1A1918E60C}"/>
              </a:ext>
            </a:extLst>
          </p:cNvPr>
          <p:cNvPicPr>
            <a:picLocks noGrp="1" noChangeAspect="1"/>
          </p:cNvPicPr>
          <p:nvPr>
            <p:ph type="pic" sz="quarter" idx="17"/>
          </p:nvPr>
        </p:nvPicPr>
        <p:blipFill>
          <a:blip r:embed="rId5"/>
          <a:srcRect t="17719" b="17719"/>
          <a:stretch>
            <a:fillRect/>
          </a:stretch>
        </p:blipFill>
        <p:spPr>
          <a:xfrm>
            <a:off x="4966966" y="1773238"/>
            <a:ext cx="2103437" cy="3017837"/>
          </a:xfrm>
        </p:spPr>
      </p:pic>
      <p:pic>
        <p:nvPicPr>
          <p:cNvPr id="9" name="Picture 11">
            <a:extLst>
              <a:ext uri="{FF2B5EF4-FFF2-40B4-BE49-F238E27FC236}">
                <a16:creationId xmlns:a16="http://schemas.microsoft.com/office/drawing/2014/main" id="{7AB0C19E-FD30-A1AD-D220-399C6380393D}"/>
              </a:ext>
            </a:extLst>
          </p:cNvPr>
          <p:cNvPicPr>
            <a:picLocks noGrp="1" noChangeAspect="1"/>
          </p:cNvPicPr>
          <p:nvPr>
            <p:ph type="pic" sz="quarter" idx="18"/>
          </p:nvPr>
        </p:nvPicPr>
        <p:blipFill rotWithShape="1">
          <a:blip r:embed="rId6"/>
          <a:srcRect l="3533" r="3533"/>
          <a:stretch/>
        </p:blipFill>
        <p:spPr>
          <a:xfrm>
            <a:off x="8795938" y="1790749"/>
            <a:ext cx="2103120" cy="3017520"/>
          </a:xfrm>
        </p:spPr>
      </p:pic>
    </p:spTree>
    <p:extLst>
      <p:ext uri="{BB962C8B-B14F-4D97-AF65-F5344CB8AC3E}">
        <p14:creationId xmlns:p14="http://schemas.microsoft.com/office/powerpoint/2010/main" val="266106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40</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1393755" y="0"/>
            <a:ext cx="798245" cy="639405"/>
          </a:xfrm>
          <a:prstGeom prst="rect">
            <a:avLst/>
          </a:prstGeom>
        </p:spPr>
      </p:pic>
      <p:sp>
        <p:nvSpPr>
          <p:cNvPr id="3" name="Title 3">
            <a:extLst>
              <a:ext uri="{FF2B5EF4-FFF2-40B4-BE49-F238E27FC236}">
                <a16:creationId xmlns:a16="http://schemas.microsoft.com/office/drawing/2014/main" id="{0FCA6561-240B-AA85-358A-01300AE2447D}"/>
              </a:ext>
            </a:extLst>
          </p:cNvPr>
          <p:cNvSpPr>
            <a:spLocks noGrp="1"/>
          </p:cNvSpPr>
          <p:nvPr/>
        </p:nvSpPr>
        <p:spPr>
          <a:xfrm>
            <a:off x="3720228" y="150116"/>
            <a:ext cx="4749384" cy="64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a:t>Slides App Screenshot</a:t>
            </a:r>
          </a:p>
        </p:txBody>
      </p:sp>
      <p:pic>
        <p:nvPicPr>
          <p:cNvPr id="2" name="Picture 5" descr="A picture containing text, screenshot, different&#10;&#10;Description automatically generated">
            <a:extLst>
              <a:ext uri="{FF2B5EF4-FFF2-40B4-BE49-F238E27FC236}">
                <a16:creationId xmlns:a16="http://schemas.microsoft.com/office/drawing/2014/main" id="{8043BD28-F851-C5F2-6ADA-AEDF9B2B4AF4}"/>
              </a:ext>
            </a:extLst>
          </p:cNvPr>
          <p:cNvPicPr>
            <a:picLocks noChangeAspect="1"/>
          </p:cNvPicPr>
          <p:nvPr/>
        </p:nvPicPr>
        <p:blipFill rotWithShape="1">
          <a:blip r:embed="rId3"/>
          <a:srcRect r="-89" b="4531"/>
          <a:stretch/>
        </p:blipFill>
        <p:spPr>
          <a:xfrm>
            <a:off x="527198" y="787917"/>
            <a:ext cx="11134073" cy="5654650"/>
          </a:xfrm>
          <a:prstGeom prst="rect">
            <a:avLst/>
          </a:prstGeom>
        </p:spPr>
      </p:pic>
      <p:sp>
        <p:nvSpPr>
          <p:cNvPr id="6" name="TextBox 5">
            <a:extLst>
              <a:ext uri="{FF2B5EF4-FFF2-40B4-BE49-F238E27FC236}">
                <a16:creationId xmlns:a16="http://schemas.microsoft.com/office/drawing/2014/main" id="{CBDEED47-7EDF-64D1-3B8C-584AF863B67E}"/>
              </a:ext>
            </a:extLst>
          </p:cNvPr>
          <p:cNvSpPr txBox="1"/>
          <p:nvPr/>
        </p:nvSpPr>
        <p:spPr>
          <a:xfrm>
            <a:off x="4226440" y="6485858"/>
            <a:ext cx="3734021"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Front Page with search functionality.</a:t>
            </a:r>
          </a:p>
        </p:txBody>
      </p:sp>
    </p:spTree>
    <p:extLst>
      <p:ext uri="{BB962C8B-B14F-4D97-AF65-F5344CB8AC3E}">
        <p14:creationId xmlns:p14="http://schemas.microsoft.com/office/powerpoint/2010/main" val="3871141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41</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1411475" y="0"/>
            <a:ext cx="780525" cy="630545"/>
          </a:xfrm>
          <a:prstGeom prst="rect">
            <a:avLst/>
          </a:prstGeom>
        </p:spPr>
      </p:pic>
      <p:pic>
        <p:nvPicPr>
          <p:cNvPr id="2" name="Picture 2" descr="A screenshot of a computer&#10;&#10;Description automatically generated">
            <a:extLst>
              <a:ext uri="{FF2B5EF4-FFF2-40B4-BE49-F238E27FC236}">
                <a16:creationId xmlns:a16="http://schemas.microsoft.com/office/drawing/2014/main" id="{93481FD1-5BC4-65A0-F66C-21EE7E9D4C88}"/>
              </a:ext>
            </a:extLst>
          </p:cNvPr>
          <p:cNvPicPr>
            <a:picLocks noChangeAspect="1"/>
          </p:cNvPicPr>
          <p:nvPr/>
        </p:nvPicPr>
        <p:blipFill rotWithShape="1">
          <a:blip r:embed="rId3"/>
          <a:srcRect r="-84" b="4790"/>
          <a:stretch/>
        </p:blipFill>
        <p:spPr>
          <a:xfrm>
            <a:off x="611372" y="867662"/>
            <a:ext cx="10965718" cy="5486319"/>
          </a:xfrm>
          <a:prstGeom prst="rect">
            <a:avLst/>
          </a:prstGeom>
        </p:spPr>
      </p:pic>
      <p:sp>
        <p:nvSpPr>
          <p:cNvPr id="6" name="TextBox 5">
            <a:extLst>
              <a:ext uri="{FF2B5EF4-FFF2-40B4-BE49-F238E27FC236}">
                <a16:creationId xmlns:a16="http://schemas.microsoft.com/office/drawing/2014/main" id="{FC8B72D0-FB31-9C87-1B68-2E612066A52F}"/>
              </a:ext>
            </a:extLst>
          </p:cNvPr>
          <p:cNvSpPr txBox="1"/>
          <p:nvPr/>
        </p:nvSpPr>
        <p:spPr>
          <a:xfrm>
            <a:off x="5068184" y="6485858"/>
            <a:ext cx="2059394"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Page for Instructor</a:t>
            </a:r>
          </a:p>
        </p:txBody>
      </p:sp>
    </p:spTree>
    <p:extLst>
      <p:ext uri="{BB962C8B-B14F-4D97-AF65-F5344CB8AC3E}">
        <p14:creationId xmlns:p14="http://schemas.microsoft.com/office/powerpoint/2010/main" val="3622298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42</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1411475" y="0"/>
            <a:ext cx="780525" cy="630545"/>
          </a:xfrm>
          <a:prstGeom prst="rect">
            <a:avLst/>
          </a:prstGeom>
        </p:spPr>
      </p:pic>
      <p:sp>
        <p:nvSpPr>
          <p:cNvPr id="6" name="TextBox 5">
            <a:extLst>
              <a:ext uri="{FF2B5EF4-FFF2-40B4-BE49-F238E27FC236}">
                <a16:creationId xmlns:a16="http://schemas.microsoft.com/office/drawing/2014/main" id="{FC8B72D0-FB31-9C87-1B68-2E612066A52F}"/>
              </a:ext>
            </a:extLst>
          </p:cNvPr>
          <p:cNvSpPr txBox="1"/>
          <p:nvPr/>
        </p:nvSpPr>
        <p:spPr>
          <a:xfrm>
            <a:off x="4018111" y="6485858"/>
            <a:ext cx="415954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Website Settings in Admin Dashboard</a:t>
            </a:r>
          </a:p>
        </p:txBody>
      </p:sp>
      <p:pic>
        <p:nvPicPr>
          <p:cNvPr id="3" name="Picture 6" descr="Graphical user interface, text, application&#10;&#10;Description automatically generated">
            <a:extLst>
              <a:ext uri="{FF2B5EF4-FFF2-40B4-BE49-F238E27FC236}">
                <a16:creationId xmlns:a16="http://schemas.microsoft.com/office/drawing/2014/main" id="{A442FA26-8CDF-6BC8-F773-591A0B6F98A7}"/>
              </a:ext>
            </a:extLst>
          </p:cNvPr>
          <p:cNvPicPr>
            <a:picLocks noChangeAspect="1"/>
          </p:cNvPicPr>
          <p:nvPr/>
        </p:nvPicPr>
        <p:blipFill rotWithShape="1">
          <a:blip r:embed="rId3"/>
          <a:srcRect r="-85" b="4414"/>
          <a:stretch/>
        </p:blipFill>
        <p:spPr>
          <a:xfrm>
            <a:off x="613363" y="757523"/>
            <a:ext cx="10974583" cy="5233654"/>
          </a:xfrm>
          <a:prstGeom prst="rect">
            <a:avLst/>
          </a:prstGeom>
        </p:spPr>
      </p:pic>
    </p:spTree>
    <p:extLst>
      <p:ext uri="{BB962C8B-B14F-4D97-AF65-F5344CB8AC3E}">
        <p14:creationId xmlns:p14="http://schemas.microsoft.com/office/powerpoint/2010/main" val="2196446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43</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1411475" y="0"/>
            <a:ext cx="780525" cy="630545"/>
          </a:xfrm>
          <a:prstGeom prst="rect">
            <a:avLst/>
          </a:prstGeom>
        </p:spPr>
      </p:pic>
      <p:sp>
        <p:nvSpPr>
          <p:cNvPr id="6" name="TextBox 5">
            <a:extLst>
              <a:ext uri="{FF2B5EF4-FFF2-40B4-BE49-F238E27FC236}">
                <a16:creationId xmlns:a16="http://schemas.microsoft.com/office/drawing/2014/main" id="{FC8B72D0-FB31-9C87-1B68-2E612066A52F}"/>
              </a:ext>
            </a:extLst>
          </p:cNvPr>
          <p:cNvSpPr txBox="1"/>
          <p:nvPr/>
        </p:nvSpPr>
        <p:spPr>
          <a:xfrm>
            <a:off x="4018111" y="6485858"/>
            <a:ext cx="415954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Language Settings in Admin Dashboard</a:t>
            </a:r>
          </a:p>
        </p:txBody>
      </p:sp>
      <p:pic>
        <p:nvPicPr>
          <p:cNvPr id="2" name="Picture 6" descr="Graphical user interface, website&#10;&#10;Description automatically generated">
            <a:extLst>
              <a:ext uri="{FF2B5EF4-FFF2-40B4-BE49-F238E27FC236}">
                <a16:creationId xmlns:a16="http://schemas.microsoft.com/office/drawing/2014/main" id="{0740C262-B286-012D-A797-EB079B8298C1}"/>
              </a:ext>
            </a:extLst>
          </p:cNvPr>
          <p:cNvPicPr>
            <a:picLocks noChangeAspect="1"/>
          </p:cNvPicPr>
          <p:nvPr/>
        </p:nvPicPr>
        <p:blipFill rotWithShape="1">
          <a:blip r:embed="rId3"/>
          <a:srcRect r="-85" b="4584"/>
          <a:stretch/>
        </p:blipFill>
        <p:spPr>
          <a:xfrm>
            <a:off x="613363" y="794809"/>
            <a:ext cx="10974583" cy="5224357"/>
          </a:xfrm>
          <a:prstGeom prst="rect">
            <a:avLst/>
          </a:prstGeom>
        </p:spPr>
      </p:pic>
    </p:spTree>
    <p:extLst>
      <p:ext uri="{BB962C8B-B14F-4D97-AF65-F5344CB8AC3E}">
        <p14:creationId xmlns:p14="http://schemas.microsoft.com/office/powerpoint/2010/main" val="164197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ln>
            <a:solidFill>
              <a:schemeClr val="tx1"/>
            </a:solidFill>
          </a:ln>
        </p:spPr>
      </p:pic>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6288350" y="2967679"/>
            <a:ext cx="4848808" cy="1091682"/>
          </a:xfrm>
          <a:ln>
            <a:noFill/>
          </a:ln>
          <a:effectLst/>
        </p:spPr>
        <p:txBody>
          <a:bodyPr vert="horz" lIns="91440" tIns="45720" rIns="91440" bIns="45720" rtlCol="0" anchor="t">
            <a:normAutofit fontScale="40000" lnSpcReduction="20000"/>
          </a:bodyPr>
          <a:lstStyle/>
          <a:p>
            <a:pPr algn="ctr"/>
            <a:r>
              <a:rPr lang="en-US" sz="4000" b="1">
                <a:solidFill>
                  <a:schemeClr val="accent6"/>
                </a:solidFill>
                <a:latin typeface="Times New Roman" panose="02020603050405020304" pitchFamily="18" charset="0"/>
                <a:cs typeface="Times New Roman" panose="02020603050405020304" pitchFamily="18" charset="0"/>
              </a:rPr>
              <a:t> </a:t>
            </a:r>
          </a:p>
          <a:p>
            <a:pPr algn="ctr"/>
            <a:r>
              <a:rPr lang="en-US" sz="4000" b="1">
                <a:solidFill>
                  <a:schemeClr val="accent6"/>
                </a:solidFill>
                <a:latin typeface="Times New Roman" panose="02020603050405020304" pitchFamily="18" charset="0"/>
                <a:cs typeface="Times New Roman" panose="02020603050405020304" pitchFamily="18" charset="0"/>
              </a:rPr>
              <a:t> </a:t>
            </a:r>
            <a:r>
              <a:rPr lang="en-US" sz="6000" b="1">
                <a:solidFill>
                  <a:schemeClr val="accent6"/>
                </a:solidFill>
                <a:latin typeface="Times New Roman" panose="02020603050405020304" pitchFamily="18" charset="0"/>
                <a:cs typeface="Times New Roman" panose="02020603050405020304" pitchFamily="18" charset="0"/>
              </a:rPr>
              <a:t>WIKIPAGE LINK:</a:t>
            </a:r>
          </a:p>
          <a:p>
            <a:pPr algn="ctr"/>
            <a:r>
              <a:rPr lang="en-US" sz="4000" b="1">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Click here for t</a:t>
            </a:r>
            <a:r>
              <a:rPr lang="en-US" sz="4000" b="1">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he WIKIPAGE</a:t>
            </a:r>
            <a:endParaRPr lang="en-US" sz="4000" b="1">
              <a:solidFill>
                <a:schemeClr val="bg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a:t> </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r>
              <a:rPr lang="en-US"/>
              <a:t> </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44</a:t>
            </a:fld>
            <a:endParaRPr lang="en-US"/>
          </a:p>
        </p:txBody>
      </p:sp>
      <p:pic>
        <p:nvPicPr>
          <p:cNvPr id="2" name="Picture 1" descr="Logo&#10;&#10;Description automatically generated">
            <a:extLst>
              <a:ext uri="{FF2B5EF4-FFF2-40B4-BE49-F238E27FC236}">
                <a16:creationId xmlns:a16="http://schemas.microsoft.com/office/drawing/2014/main" id="{97CA8C19-5952-AEA4-0E7C-A489F41B67AB}"/>
              </a:ext>
            </a:extLst>
          </p:cNvPr>
          <p:cNvPicPr>
            <a:picLocks noChangeAspect="1"/>
          </p:cNvPicPr>
          <p:nvPr/>
        </p:nvPicPr>
        <p:blipFill>
          <a:blip r:embed="rId4">
            <a:alphaModFix amt="74000"/>
          </a:blip>
          <a:stretch>
            <a:fillRect/>
          </a:stretch>
        </p:blipFill>
        <p:spPr>
          <a:xfrm>
            <a:off x="10614033" y="0"/>
            <a:ext cx="1577967" cy="1233056"/>
          </a:xfrm>
          <a:prstGeom prst="rect">
            <a:avLst/>
          </a:prstGeom>
        </p:spPr>
      </p:pic>
    </p:spTree>
    <p:extLst>
      <p:ext uri="{BB962C8B-B14F-4D97-AF65-F5344CB8AC3E}">
        <p14:creationId xmlns:p14="http://schemas.microsoft.com/office/powerpoint/2010/main" val="3900433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0" y="0"/>
            <a:ext cx="12188952" cy="6858000"/>
          </a:xfrm>
          <a:ln>
            <a:solidFill>
              <a:schemeClr val="tx1"/>
            </a:solidFill>
          </a:ln>
        </p:spPr>
      </p:pic>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6096000" y="2612572"/>
            <a:ext cx="4848808" cy="1091682"/>
          </a:xfrm>
          <a:ln>
            <a:noFill/>
          </a:ln>
          <a:effectLst/>
        </p:spPr>
        <p:txBody>
          <a:bodyPr vert="horz" lIns="91440" tIns="45720" rIns="91440" bIns="45720" rtlCol="0" anchor="t">
            <a:normAutofit fontScale="25000" lnSpcReduction="20000"/>
          </a:bodyPr>
          <a:lstStyle/>
          <a:p>
            <a:pPr algn="ctr"/>
            <a:endParaRPr lang="en-US" sz="4000" b="1">
              <a:solidFill>
                <a:schemeClr val="accent6"/>
              </a:solidFill>
              <a:latin typeface="Times New Roman" panose="02020603050405020304" pitchFamily="18" charset="0"/>
              <a:cs typeface="Times New Roman" panose="02020603050405020304" pitchFamily="18" charset="0"/>
            </a:endParaRPr>
          </a:p>
          <a:p>
            <a:pPr algn="ctr"/>
            <a:r>
              <a:rPr lang="en-US" sz="11200" b="1">
                <a:solidFill>
                  <a:schemeClr val="accent6"/>
                </a:solidFill>
                <a:latin typeface="Times New Roman"/>
                <a:cs typeface="Times New Roman"/>
              </a:rPr>
              <a:t>HAPPY LEARNING </a:t>
            </a:r>
            <a:endParaRPr lang="en-US" sz="11200" b="1">
              <a:solidFill>
                <a:schemeClr val="accent6"/>
              </a:solidFill>
              <a:latin typeface="Times New Roman" panose="02020603050405020304" pitchFamily="18" charset="0"/>
              <a:cs typeface="Times New Roman" panose="02020603050405020304" pitchFamily="18" charset="0"/>
            </a:endParaRPr>
          </a:p>
          <a:p>
            <a:pPr algn="ctr"/>
            <a:r>
              <a:rPr lang="en-US" sz="8000" b="1">
                <a:solidFill>
                  <a:schemeClr val="accent6"/>
                </a:solidFill>
                <a:latin typeface="Times New Roman"/>
                <a:cs typeface="Times New Roman"/>
              </a:rPr>
              <a:t>Thank You</a:t>
            </a: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a:t> </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r>
              <a:rPr lang="en-US"/>
              <a:t> </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45</a:t>
            </a:fld>
            <a:endParaRPr lang="en-US"/>
          </a:p>
        </p:txBody>
      </p:sp>
      <mc:AlternateContent xmlns:mc="http://schemas.openxmlformats.org/markup-compatibility/2006">
        <mc:Choice xmlns:am3d="http://schemas.microsoft.com/office/drawing/2017/model3d" Requires="am3d">
          <p:graphicFrame>
            <p:nvGraphicFramePr>
              <p:cNvPr id="8" name="3D Model 7" descr="Heart Eyes Face">
                <a:extLst>
                  <a:ext uri="{FF2B5EF4-FFF2-40B4-BE49-F238E27FC236}">
                    <a16:creationId xmlns:a16="http://schemas.microsoft.com/office/drawing/2014/main" id="{6F71039B-5D06-CEDF-7033-FA9B690D12D4}"/>
                  </a:ext>
                </a:extLst>
              </p:cNvPr>
              <p:cNvGraphicFramePr>
                <a:graphicFrameLocks noChangeAspect="1"/>
              </p:cNvGraphicFramePr>
              <p:nvPr>
                <p:extLst>
                  <p:ext uri="{D42A27DB-BD31-4B8C-83A1-F6EECF244321}">
                    <p14:modId xmlns:p14="http://schemas.microsoft.com/office/powerpoint/2010/main" val="1752531443"/>
                  </p:ext>
                </p:extLst>
              </p:nvPr>
            </p:nvGraphicFramePr>
            <p:xfrm>
              <a:off x="10151357" y="2728243"/>
              <a:ext cx="682740" cy="625845"/>
            </p:xfrm>
            <a:graphic>
              <a:graphicData uri="http://schemas.microsoft.com/office/drawing/2017/model3d">
                <am3d:model3d r:embed="rId3">
                  <am3d:spPr>
                    <a:xfrm>
                      <a:off x="0" y="0"/>
                      <a:ext cx="682740" cy="625845"/>
                    </a:xfrm>
                    <a:prstGeom prst="rect">
                      <a:avLst/>
                    </a:prstGeom>
                    <a:noFill/>
                    <a:ln>
                      <a:noFill/>
                    </a:ln>
                    <a:effectLst/>
                  </am3d:spPr>
                  <am3d:camera>
                    <am3d:pos x="0" y="0" z="76209626"/>
                    <am3d:up dx="0" dy="36000000" dz="0"/>
                    <am3d:lookAt x="0" y="0" z="0"/>
                    <am3d:perspective fov="2700000"/>
                  </am3d:camera>
                  <am3d:trans>
                    <am3d:meterPerModelUnit n="55184387" d="1000000"/>
                    <am3d:preTrans dx="9" dy="-28388" dz="-738932"/>
                    <am3d:scale>
                      <am3d:sx n="1000000" d="1000000"/>
                      <am3d:sy n="1000000" d="1000000"/>
                      <am3d:sz n="1000000" d="1000000"/>
                    </am3d:scale>
                    <am3d:rot/>
                    <am3d:postTrans dx="0" dy="0" dz="0"/>
                  </am3d:trans>
                  <am3d:raster rName="Office3DRenderer" rVer="16.0.8326">
                    <am3d:blip r:embed="rId4"/>
                  </am3d:raster>
                  <am3d:objViewport viewportSz="10430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Heart Eyes Face">
                <a:extLst>
                  <a:ext uri="{FF2B5EF4-FFF2-40B4-BE49-F238E27FC236}">
                    <a16:creationId xmlns:a16="http://schemas.microsoft.com/office/drawing/2014/main" id="{6F71039B-5D06-CEDF-7033-FA9B690D12D4}"/>
                  </a:ext>
                </a:extLst>
              </p:cNvPr>
              <p:cNvPicPr>
                <a:picLocks noGrp="1" noRot="1" noChangeAspect="1" noMove="1" noResize="1" noEditPoints="1" noAdjustHandles="1" noChangeArrowheads="1" noChangeShapeType="1" noCrop="1"/>
              </p:cNvPicPr>
              <p:nvPr/>
            </p:nvPicPr>
            <p:blipFill>
              <a:blip r:embed="rId4"/>
              <a:stretch>
                <a:fillRect/>
              </a:stretch>
            </p:blipFill>
            <p:spPr>
              <a:xfrm>
                <a:off x="10151357" y="2728243"/>
                <a:ext cx="682740" cy="625845"/>
              </a:xfrm>
              <a:prstGeom prst="rect">
                <a:avLst/>
              </a:prstGeom>
              <a:noFill/>
              <a:ln>
                <a:noFill/>
              </a:ln>
              <a:effectLst/>
            </p:spPr>
          </p:pic>
        </mc:Fallback>
      </mc:AlternateContent>
      <p:pic>
        <p:nvPicPr>
          <p:cNvPr id="2" name="Picture 1" descr="Logo&#10;&#10;Description automatically generated">
            <a:extLst>
              <a:ext uri="{FF2B5EF4-FFF2-40B4-BE49-F238E27FC236}">
                <a16:creationId xmlns:a16="http://schemas.microsoft.com/office/drawing/2014/main" id="{97CA8C19-5952-AEA4-0E7C-A489F41B67AB}"/>
              </a:ext>
            </a:extLst>
          </p:cNvPr>
          <p:cNvPicPr>
            <a:picLocks noChangeAspect="1"/>
          </p:cNvPicPr>
          <p:nvPr/>
        </p:nvPicPr>
        <p:blipFill>
          <a:blip r:embed="rId5">
            <a:alphaModFix amt="74000"/>
          </a:blip>
          <a:stretch>
            <a:fillRect/>
          </a:stretch>
        </p:blipFill>
        <p:spPr>
          <a:xfrm>
            <a:off x="10614033" y="-93306"/>
            <a:ext cx="1577967" cy="1233056"/>
          </a:xfrm>
          <a:prstGeom prst="rect">
            <a:avLst/>
          </a:prstGeom>
        </p:spPr>
      </p:pic>
    </p:spTree>
    <p:extLst>
      <p:ext uri="{BB962C8B-B14F-4D97-AF65-F5344CB8AC3E}">
        <p14:creationId xmlns:p14="http://schemas.microsoft.com/office/powerpoint/2010/main" val="35526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1" end="1"/>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p:cTn id="1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10E5FD-4772-D365-664C-EDD8FFF1D144}"/>
              </a:ext>
            </a:extLst>
          </p:cNvPr>
          <p:cNvSpPr>
            <a:spLocks noGrp="1"/>
          </p:cNvSpPr>
          <p:nvPr>
            <p:ph type="title"/>
          </p:nvPr>
        </p:nvSpPr>
        <p:spPr>
          <a:xfrm>
            <a:off x="1343771" y="1046717"/>
            <a:ext cx="5333254" cy="841248"/>
          </a:xfrm>
        </p:spPr>
        <p:txBody>
          <a:bodyPr>
            <a:normAutofit/>
          </a:bodyPr>
          <a:lstStyle/>
          <a:p>
            <a:r>
              <a:rPr lang="en-US">
                <a:latin typeface="Times New Roman" panose="02020603050405020304" pitchFamily="18" charset="0"/>
                <a:cs typeface="Times New Roman" panose="02020603050405020304" pitchFamily="18" charset="0"/>
              </a:rPr>
              <a:t>Improvements Made:</a:t>
            </a:r>
          </a:p>
        </p:txBody>
      </p:sp>
      <p:sp>
        <p:nvSpPr>
          <p:cNvPr id="4" name="Content Placeholder 3">
            <a:extLst>
              <a:ext uri="{FF2B5EF4-FFF2-40B4-BE49-F238E27FC236}">
                <a16:creationId xmlns:a16="http://schemas.microsoft.com/office/drawing/2014/main" id="{F1C62DF1-5C3C-B1DD-E5AB-4427AFCF82F2}"/>
              </a:ext>
            </a:extLst>
          </p:cNvPr>
          <p:cNvSpPr>
            <a:spLocks noGrp="1"/>
          </p:cNvSpPr>
          <p:nvPr>
            <p:ph idx="1"/>
          </p:nvPr>
        </p:nvSpPr>
        <p:spPr>
          <a:xfrm>
            <a:off x="1343771" y="1671024"/>
            <a:ext cx="9150993" cy="3515952"/>
          </a:xfrm>
        </p:spPr>
        <p:txBody>
          <a:bodyPr anchor="ctr">
            <a:normAutofit/>
          </a:bodyPr>
          <a:lstStyle/>
          <a:p>
            <a:pPr marL="285750" indent="-285750">
              <a:buFont typeface="Wingdings" panose="020B0604020202020204" pitchFamily="34" charset="0"/>
              <a:buChar char="ü"/>
            </a:pPr>
            <a:r>
              <a:rPr lang="en-US" sz="1800">
                <a:ea typeface="+mn-lt"/>
                <a:cs typeface="+mn-lt"/>
              </a:rPr>
              <a:t>Story Points for the tasks given and added the priority column in the Product Backlog.</a:t>
            </a:r>
            <a:endParaRPr lang="en-US">
              <a:ea typeface="+mn-lt"/>
              <a:cs typeface="+mn-lt"/>
            </a:endParaRPr>
          </a:p>
          <a:p>
            <a:pPr marL="285750" indent="-285750">
              <a:buFont typeface="Wingdings" panose="020B0604020202020204" pitchFamily="34" charset="0"/>
              <a:buChar char="ü"/>
            </a:pPr>
            <a:r>
              <a:rPr lang="en-US" sz="1800">
                <a:ea typeface="+mn-lt"/>
                <a:cs typeface="+mn-lt"/>
              </a:rPr>
              <a:t>Sprint Backlog was renamed </a:t>
            </a:r>
            <a:r>
              <a:rPr lang="en-US" sz="1800">
                <a:effectLst/>
                <a:ea typeface="+mn-lt"/>
                <a:cs typeface="+mn-lt"/>
              </a:rPr>
              <a:t>to </a:t>
            </a:r>
            <a:r>
              <a:rPr lang="en-US" sz="1800">
                <a:ea typeface="+mn-lt"/>
                <a:cs typeface="+mn-lt"/>
              </a:rPr>
              <a:t>Sprint 5 Backlog OR Current Sprint Backlog</a:t>
            </a:r>
            <a:r>
              <a:rPr lang="en-US" sz="1800">
                <a:effectLst/>
                <a:ea typeface="+mn-lt"/>
                <a:cs typeface="+mn-lt"/>
              </a:rPr>
              <a:t>.</a:t>
            </a:r>
            <a:endParaRPr lang="en-US">
              <a:ea typeface="+mn-lt"/>
              <a:cs typeface="+mn-lt"/>
            </a:endParaRPr>
          </a:p>
          <a:p>
            <a:pPr marL="285750" indent="-285750">
              <a:buFont typeface="Wingdings" panose="020B0604020202020204" pitchFamily="34" charset="0"/>
              <a:buChar char="ü"/>
            </a:pPr>
            <a:r>
              <a:rPr lang="en-US" sz="1800">
                <a:ea typeface="+mn-lt"/>
                <a:cs typeface="+mn-lt"/>
              </a:rPr>
              <a:t>Appropriate scenarios were added to the user stories.</a:t>
            </a:r>
            <a:endParaRPr lang="en-US">
              <a:ea typeface="+mn-lt"/>
              <a:cs typeface="+mn-lt"/>
            </a:endParaRPr>
          </a:p>
          <a:p>
            <a:pPr marL="285750" indent="-285750">
              <a:buFont typeface="Wingdings" panose="020B0604020202020204" pitchFamily="34" charset="0"/>
              <a:buChar char="ü"/>
            </a:pPr>
            <a:r>
              <a:rPr lang="en-US" sz="1800">
                <a:ea typeface="+mn-lt"/>
                <a:cs typeface="+mn-lt"/>
              </a:rPr>
              <a:t>Committed work was removed from the team velocity chart</a:t>
            </a:r>
            <a:r>
              <a:rPr lang="en-US" sz="1800">
                <a:effectLst/>
                <a:ea typeface="+mn-lt"/>
                <a:cs typeface="+mn-lt"/>
              </a:rPr>
              <a:t>.</a:t>
            </a:r>
            <a:endParaRPr lang="en-US">
              <a:ea typeface="+mn-lt"/>
              <a:cs typeface="+mn-lt"/>
            </a:endParaRPr>
          </a:p>
          <a:p>
            <a:pPr marL="285750" indent="-285750">
              <a:buFont typeface="Wingdings" panose="020B0604020202020204" pitchFamily="34" charset="0"/>
              <a:buChar char="ü"/>
            </a:pPr>
            <a:r>
              <a:rPr lang="en-US" sz="1800">
                <a:ea typeface="+mn-lt"/>
                <a:cs typeface="+mn-lt"/>
              </a:rPr>
              <a:t>Redefined the retrospective by removing the action items.</a:t>
            </a:r>
            <a:endParaRPr lang="en-US"/>
          </a:p>
          <a:p>
            <a:pPr marL="285750" indent="-285750">
              <a:lnSpc>
                <a:spcPct val="150000"/>
              </a:lnSpc>
              <a:spcBef>
                <a:spcPts val="0"/>
              </a:spcBef>
              <a:spcAft>
                <a:spcPts val="0"/>
              </a:spcAft>
              <a:buFont typeface="Wingdings" panose="05000000000000000000" pitchFamily="2" charset="2"/>
              <a:buChar char="ü"/>
            </a:pPr>
            <a:endParaRPr lang="en-US" sz="1800">
              <a:effectLst/>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E8BB8A35-CE93-3CCA-0F37-C99D5F9C4550}"/>
              </a:ext>
            </a:extLst>
          </p:cNvPr>
          <p:cNvSpPr>
            <a:spLocks noGrp="1"/>
          </p:cNvSpPr>
          <p:nvPr>
            <p:ph type="dt" sz="half" idx="10"/>
          </p:nvPr>
        </p:nvSpPr>
        <p:spPr/>
        <p:txBody>
          <a:bodyPr/>
          <a:lstStyle/>
          <a:p>
            <a:r>
              <a:rPr lang="en-US"/>
              <a:t> </a:t>
            </a:r>
          </a:p>
        </p:txBody>
      </p:sp>
      <p:sp>
        <p:nvSpPr>
          <p:cNvPr id="6" name="Footer Placeholder 5">
            <a:extLst>
              <a:ext uri="{FF2B5EF4-FFF2-40B4-BE49-F238E27FC236}">
                <a16:creationId xmlns:a16="http://schemas.microsoft.com/office/drawing/2014/main" id="{648BADE7-5838-0367-018B-5E52255926D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939D473-FF89-B226-10FA-9FAFFD226731}"/>
              </a:ext>
            </a:extLst>
          </p:cNvPr>
          <p:cNvSpPr>
            <a:spLocks noGrp="1"/>
          </p:cNvSpPr>
          <p:nvPr>
            <p:ph type="sldNum" sz="quarter" idx="12"/>
          </p:nvPr>
        </p:nvSpPr>
        <p:spPr/>
        <p:txBody>
          <a:bodyPr/>
          <a:lstStyle/>
          <a:p>
            <a:fld id="{B5CEABB6-07DC-46E8-9B57-56EC44A396E5}" type="slidenum">
              <a:rPr lang="en-US" smtClean="0"/>
              <a:t>5</a:t>
            </a:fld>
            <a:endParaRPr lang="en-US"/>
          </a:p>
        </p:txBody>
      </p:sp>
      <p:pic>
        <p:nvPicPr>
          <p:cNvPr id="2" name="Picture 1" descr="Logo&#10;&#10;Description automatically generated">
            <a:extLst>
              <a:ext uri="{FF2B5EF4-FFF2-40B4-BE49-F238E27FC236}">
                <a16:creationId xmlns:a16="http://schemas.microsoft.com/office/drawing/2014/main" id="{1CBCE5D4-0158-B145-E3FC-A885B6F4CB56}"/>
              </a:ext>
            </a:extLst>
          </p:cNvPr>
          <p:cNvPicPr>
            <a:picLocks noChangeAspect="1"/>
          </p:cNvPicPr>
          <p:nvPr/>
        </p:nvPicPr>
        <p:blipFill>
          <a:blip r:embed="rId2">
            <a:alphaModFix amt="74000"/>
          </a:blip>
          <a:stretch>
            <a:fillRect/>
          </a:stretch>
        </p:blipFill>
        <p:spPr>
          <a:xfrm>
            <a:off x="10614033" y="-62258"/>
            <a:ext cx="1577967" cy="1233056"/>
          </a:xfrm>
          <a:prstGeom prst="rect">
            <a:avLst/>
          </a:prstGeom>
        </p:spPr>
      </p:pic>
    </p:spTree>
    <p:extLst>
      <p:ext uri="{BB962C8B-B14F-4D97-AF65-F5344CB8AC3E}">
        <p14:creationId xmlns:p14="http://schemas.microsoft.com/office/powerpoint/2010/main" val="16723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alphaModFix/>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6002694" y="1139750"/>
            <a:ext cx="5486400" cy="5036327"/>
          </a:xfrm>
        </p:spPr>
        <p:txBody>
          <a:bodyPr/>
          <a:lstStyle/>
          <a:p>
            <a:r>
              <a:rPr lang="en-US" sz="400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6635590" y="2589255"/>
            <a:ext cx="4416552" cy="3452963"/>
          </a:xfrm>
        </p:spPr>
        <p:txBody>
          <a:bodyPr vert="horz" lIns="91440" tIns="45720" rIns="91440" bIns="45720" rtlCol="0" anchor="t">
            <a:noAutofit/>
          </a:bodyPr>
          <a:lstStyle/>
          <a:p>
            <a:r>
              <a:rPr lang="en-US" sz="1600">
                <a:latin typeface="Times New Roman"/>
                <a:ea typeface="+mn-lt"/>
                <a:cs typeface="+mn-lt"/>
              </a:rPr>
              <a:t>Quick Learning is a web-based technology used to plan, implement, and assess a specific learning process.</a:t>
            </a:r>
          </a:p>
          <a:p>
            <a:r>
              <a:rPr lang="en-US" sz="1600">
                <a:latin typeface="Times New Roman"/>
                <a:ea typeface="+mn-lt"/>
                <a:cs typeface="+mn-lt"/>
              </a:rPr>
              <a:t>Typically, QL provides an instructor with a platform to create and deliver content, manage registration and enrollment, track student progress and assessment, and deliver educational material.</a:t>
            </a:r>
            <a:endParaRPr lang="en-US" sz="1600">
              <a:latin typeface="Times New Roman"/>
            </a:endParaRPr>
          </a:p>
          <a:p>
            <a:r>
              <a:rPr lang="en-US" sz="1600">
                <a:latin typeface="Times New Roman"/>
                <a:ea typeface="+mn-lt"/>
                <a:cs typeface="+mn-lt"/>
              </a:rPr>
              <a:t>It also provides students with access to course materials, assignments, and assessments. The main goal QL is to automate and streamline the administration, tracking, reporting, and delivery of educational courses or training programs.</a:t>
            </a:r>
            <a:endParaRPr lang="en-US" sz="1600">
              <a:latin typeface="Times New Roman"/>
              <a:cs typeface="Times New Roman"/>
            </a:endParaRPr>
          </a:p>
          <a:p>
            <a:endParaRPr lang="en-US" sz="1600">
              <a:latin typeface="Quire Sans Pro Light"/>
              <a:cs typeface="Times New Roman" panose="02020603050405020304" pitchFamily="18" charset="0"/>
            </a:endParaRPr>
          </a:p>
          <a:p>
            <a:endParaRPr lang="en-US" sz="1600">
              <a:latin typeface="Quire Sans Pro Light"/>
              <a:cs typeface="Times New Roman" panose="02020603050405020304" pitchFamily="18" charset="0"/>
            </a:endParaRPr>
          </a:p>
          <a:p>
            <a:endParaRPr lang="en-US" sz="1600">
              <a:latin typeface="Times New Roman"/>
              <a:cs typeface="Times New Roman"/>
            </a:endParaRP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a:t> </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a:p>
        </p:txBody>
      </p:sp>
      <p:pic>
        <p:nvPicPr>
          <p:cNvPr id="2" name="Picture 1" descr="Logo&#10;&#10;Description automatically generated">
            <a:extLst>
              <a:ext uri="{FF2B5EF4-FFF2-40B4-BE49-F238E27FC236}">
                <a16:creationId xmlns:a16="http://schemas.microsoft.com/office/drawing/2014/main" id="{97CA8C19-5952-AEA4-0E7C-A489F41B67AB}"/>
              </a:ext>
            </a:extLst>
          </p:cNvPr>
          <p:cNvPicPr>
            <a:picLocks noChangeAspect="1"/>
          </p:cNvPicPr>
          <p:nvPr/>
        </p:nvPicPr>
        <p:blipFill>
          <a:blip r:embed="rId3">
            <a:alphaModFix amt="74000"/>
          </a:blip>
          <a:stretch>
            <a:fillRect/>
          </a:stretch>
        </p:blipFill>
        <p:spPr>
          <a:xfrm>
            <a:off x="10614033" y="-93306"/>
            <a:ext cx="1577967" cy="1233056"/>
          </a:xfrm>
          <a:prstGeom prst="rect">
            <a:avLst/>
          </a:prstGeom>
        </p:spPr>
      </p:pic>
    </p:spTree>
    <p:extLst>
      <p:ext uri="{BB962C8B-B14F-4D97-AF65-F5344CB8AC3E}">
        <p14:creationId xmlns:p14="http://schemas.microsoft.com/office/powerpoint/2010/main" val="20218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7</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1459667" y="0"/>
            <a:ext cx="732333" cy="573276"/>
          </a:xfrm>
          <a:prstGeom prst="rect">
            <a:avLst/>
          </a:prstGeom>
        </p:spPr>
      </p:pic>
      <p:pic>
        <p:nvPicPr>
          <p:cNvPr id="2" name="Picture 5" descr="Text&#10;&#10;Description automatically generated">
            <a:extLst>
              <a:ext uri="{FF2B5EF4-FFF2-40B4-BE49-F238E27FC236}">
                <a16:creationId xmlns:a16="http://schemas.microsoft.com/office/drawing/2014/main" id="{70352D9E-9001-D4AC-8C13-CC8D006421BD}"/>
              </a:ext>
            </a:extLst>
          </p:cNvPr>
          <p:cNvPicPr>
            <a:picLocks noChangeAspect="1"/>
          </p:cNvPicPr>
          <p:nvPr/>
        </p:nvPicPr>
        <p:blipFill>
          <a:blip r:embed="rId3"/>
          <a:stretch>
            <a:fillRect/>
          </a:stretch>
        </p:blipFill>
        <p:spPr>
          <a:xfrm>
            <a:off x="1056773" y="135177"/>
            <a:ext cx="5037116" cy="6578239"/>
          </a:xfrm>
          <a:prstGeom prst="rect">
            <a:avLst/>
          </a:prstGeom>
        </p:spPr>
      </p:pic>
      <p:pic>
        <p:nvPicPr>
          <p:cNvPr id="6" name="Picture 6" descr="Text&#10;&#10;Description automatically generated">
            <a:extLst>
              <a:ext uri="{FF2B5EF4-FFF2-40B4-BE49-F238E27FC236}">
                <a16:creationId xmlns:a16="http://schemas.microsoft.com/office/drawing/2014/main" id="{A9255BE8-431F-5602-070F-A149BF07E45F}"/>
              </a:ext>
            </a:extLst>
          </p:cNvPr>
          <p:cNvPicPr>
            <a:picLocks noChangeAspect="1"/>
          </p:cNvPicPr>
          <p:nvPr/>
        </p:nvPicPr>
        <p:blipFill>
          <a:blip r:embed="rId4"/>
          <a:stretch>
            <a:fillRect/>
          </a:stretch>
        </p:blipFill>
        <p:spPr>
          <a:xfrm>
            <a:off x="6099717" y="135061"/>
            <a:ext cx="5032871" cy="6585584"/>
          </a:xfrm>
          <a:prstGeom prst="rect">
            <a:avLst/>
          </a:prstGeom>
        </p:spPr>
      </p:pic>
    </p:spTree>
    <p:extLst>
      <p:ext uri="{BB962C8B-B14F-4D97-AF65-F5344CB8AC3E}">
        <p14:creationId xmlns:p14="http://schemas.microsoft.com/office/powerpoint/2010/main" val="3113720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a wall clock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a:normAutofit/>
          </a:bodyPr>
          <a:lstStyle/>
          <a:p>
            <a:r>
              <a:rPr lang="en-US" sz="4000">
                <a:latin typeface="Times New Roman" panose="02020603050405020304" pitchFamily="18" charset="0"/>
                <a:cs typeface="Times New Roman" panose="02020603050405020304" pitchFamily="18" charset="0"/>
              </a:rPr>
              <a:t>Personas</a:t>
            </a:r>
          </a:p>
        </p:txBody>
      </p:sp>
      <p:pic>
        <p:nvPicPr>
          <p:cNvPr id="12" name="Picture Placeholder 11" descr="Photo of woman on a laptop&#10;">
            <a:extLst>
              <a:ext uri="{FF2B5EF4-FFF2-40B4-BE49-F238E27FC236}">
                <a16:creationId xmlns:a16="http://schemas.microsoft.com/office/drawing/2014/main" id="{FF6FCE34-3B74-4337-ACAE-B16A2A0AECFB}"/>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3048000" y="777240"/>
            <a:ext cx="8229600" cy="5303520"/>
          </a:xfrm>
        </p:spPr>
      </p:pic>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a:lstStyle/>
          <a:p>
            <a:r>
              <a:rPr lang="en-US">
                <a:solidFill>
                  <a:schemeClr val="bg1">
                    <a:lumMod val="75000"/>
                  </a:schemeClr>
                </a:solidFill>
              </a:rPr>
              <a:t> </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a:p>
        </p:txBody>
      </p:sp>
      <p:pic>
        <p:nvPicPr>
          <p:cNvPr id="2" name="Picture 1" descr="Logo&#10;&#10;Description automatically generated">
            <a:extLst>
              <a:ext uri="{FF2B5EF4-FFF2-40B4-BE49-F238E27FC236}">
                <a16:creationId xmlns:a16="http://schemas.microsoft.com/office/drawing/2014/main" id="{1DC7DB28-7E3B-3597-0A3D-291604DE08FB}"/>
              </a:ext>
            </a:extLst>
          </p:cNvPr>
          <p:cNvPicPr>
            <a:picLocks noChangeAspect="1"/>
          </p:cNvPicPr>
          <p:nvPr/>
        </p:nvPicPr>
        <p:blipFill>
          <a:blip r:embed="rId5">
            <a:alphaModFix amt="74000"/>
          </a:blip>
          <a:stretch>
            <a:fillRect/>
          </a:stretch>
        </p:blipFill>
        <p:spPr>
          <a:xfrm>
            <a:off x="10614033" y="-114878"/>
            <a:ext cx="1577967" cy="1233056"/>
          </a:xfrm>
          <a:prstGeom prst="rect">
            <a:avLst/>
          </a:prstGeom>
        </p:spPr>
      </p:pic>
    </p:spTree>
    <p:extLst>
      <p:ext uri="{BB962C8B-B14F-4D97-AF65-F5344CB8AC3E}">
        <p14:creationId xmlns:p14="http://schemas.microsoft.com/office/powerpoint/2010/main" val="21144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2137D6-203F-9F71-D917-FF80F57E3EA6}"/>
              </a:ext>
            </a:extLst>
          </p:cNvPr>
          <p:cNvSpPr>
            <a:spLocks noGrp="1"/>
          </p:cNvSpPr>
          <p:nvPr>
            <p:ph type="body" sz="quarter" idx="19"/>
          </p:nvPr>
        </p:nvSpPr>
        <p:spPr/>
        <p:txBody>
          <a:bodyPr/>
          <a:lstStyle/>
          <a:p>
            <a:r>
              <a:rPr lang="en-US"/>
              <a:t> </a:t>
            </a:r>
          </a:p>
        </p:txBody>
      </p:sp>
      <p:sp>
        <p:nvSpPr>
          <p:cNvPr id="5" name="Text Placeholder 4">
            <a:extLst>
              <a:ext uri="{FF2B5EF4-FFF2-40B4-BE49-F238E27FC236}">
                <a16:creationId xmlns:a16="http://schemas.microsoft.com/office/drawing/2014/main" id="{73F7729A-A73C-D2C6-8679-72F2C6F72999}"/>
              </a:ext>
            </a:extLst>
          </p:cNvPr>
          <p:cNvSpPr>
            <a:spLocks noGrp="1"/>
          </p:cNvSpPr>
          <p:nvPr>
            <p:ph type="body" sz="quarter" idx="20"/>
          </p:nvPr>
        </p:nvSpPr>
        <p:spPr/>
        <p:txBody>
          <a:bodyPr/>
          <a:lstStyle/>
          <a:p>
            <a:r>
              <a:rPr lang="en-US"/>
              <a:t> </a:t>
            </a:r>
          </a:p>
        </p:txBody>
      </p:sp>
      <p:sp>
        <p:nvSpPr>
          <p:cNvPr id="17" name="Slide Number Placeholder 16">
            <a:extLst>
              <a:ext uri="{FF2B5EF4-FFF2-40B4-BE49-F238E27FC236}">
                <a16:creationId xmlns:a16="http://schemas.microsoft.com/office/drawing/2014/main" id="{8D555E46-93AD-9D0D-7232-B01A8DDD8A44}"/>
              </a:ext>
            </a:extLst>
          </p:cNvPr>
          <p:cNvSpPr>
            <a:spLocks noGrp="1"/>
          </p:cNvSpPr>
          <p:nvPr>
            <p:ph type="sldNum" sz="quarter" idx="12"/>
          </p:nvPr>
        </p:nvSpPr>
        <p:spPr/>
        <p:txBody>
          <a:bodyPr/>
          <a:lstStyle/>
          <a:p>
            <a:fld id="{B5CEABB6-07DC-46E8-9B57-56EC44A396E5}" type="slidenum">
              <a:rPr lang="en-US" smtClean="0"/>
              <a:t>9</a:t>
            </a:fld>
            <a:endParaRPr lang="en-US"/>
          </a:p>
        </p:txBody>
      </p:sp>
      <p:pic>
        <p:nvPicPr>
          <p:cNvPr id="18" name="Picture 17" descr="Logo&#10;&#10;Description automatically generated">
            <a:extLst>
              <a:ext uri="{FF2B5EF4-FFF2-40B4-BE49-F238E27FC236}">
                <a16:creationId xmlns:a16="http://schemas.microsoft.com/office/drawing/2014/main" id="{86014FBE-EBEA-1543-3349-5546914D99BD}"/>
              </a:ext>
            </a:extLst>
          </p:cNvPr>
          <p:cNvPicPr>
            <a:picLocks noChangeAspect="1"/>
          </p:cNvPicPr>
          <p:nvPr/>
        </p:nvPicPr>
        <p:blipFill>
          <a:blip r:embed="rId2">
            <a:alphaModFix amt="74000"/>
          </a:blip>
          <a:stretch>
            <a:fillRect/>
          </a:stretch>
        </p:blipFill>
        <p:spPr>
          <a:xfrm>
            <a:off x="11459667" y="0"/>
            <a:ext cx="732333" cy="573276"/>
          </a:xfrm>
          <a:prstGeom prst="rect">
            <a:avLst/>
          </a:prstGeom>
        </p:spPr>
      </p:pic>
      <p:pic>
        <p:nvPicPr>
          <p:cNvPr id="3" name="Picture 5" descr="Graphical user interface, text&#10;&#10;Description automatically generated">
            <a:extLst>
              <a:ext uri="{FF2B5EF4-FFF2-40B4-BE49-F238E27FC236}">
                <a16:creationId xmlns:a16="http://schemas.microsoft.com/office/drawing/2014/main" id="{F0E7C955-9754-829B-85B4-11C4C5539364}"/>
              </a:ext>
            </a:extLst>
          </p:cNvPr>
          <p:cNvPicPr>
            <a:picLocks noChangeAspect="1"/>
          </p:cNvPicPr>
          <p:nvPr/>
        </p:nvPicPr>
        <p:blipFill>
          <a:blip r:embed="rId3"/>
          <a:stretch>
            <a:fillRect/>
          </a:stretch>
        </p:blipFill>
        <p:spPr>
          <a:xfrm>
            <a:off x="607742" y="434550"/>
            <a:ext cx="10967223" cy="5945354"/>
          </a:xfrm>
          <a:prstGeom prst="rect">
            <a:avLst/>
          </a:prstGeom>
        </p:spPr>
      </p:pic>
    </p:spTree>
    <p:extLst>
      <p:ext uri="{BB962C8B-B14F-4D97-AF65-F5344CB8AC3E}">
        <p14:creationId xmlns:p14="http://schemas.microsoft.com/office/powerpoint/2010/main" val="2011794115"/>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275A5AD-EC1E-483F-AF0B-4636A5C2293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E94EF9C-37D7-43D3-8ABF-F4762A9116D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{ACA8F67D-A4DB-4C31-B2A1-8C371DF5AEFF}tf10081922_win32</Template>
  <Application>Microsoft Office PowerPoint</Application>
  <PresentationFormat>Widescreen</PresentationFormat>
  <Slides>45</Slides>
  <Notes>3</Notes>
  <HiddenSlides>1</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Quick Learning App</vt:lpstr>
      <vt:lpstr>Agenda:</vt:lpstr>
      <vt:lpstr>Accountabilities:</vt:lpstr>
      <vt:lpstr>Accountabilities:</vt:lpstr>
      <vt:lpstr>Improvements Made:</vt:lpstr>
      <vt:lpstr>Project Description:</vt:lpstr>
      <vt:lpstr>PowerPoint Presentation</vt:lpstr>
      <vt:lpstr>Personas</vt:lpstr>
      <vt:lpstr>PowerPoint Presentation</vt:lpstr>
      <vt:lpstr>PowerPoint Presentation</vt:lpstr>
      <vt:lpstr>PowerPoint Presentation</vt:lpstr>
      <vt:lpstr>PowerPoint Presentation</vt:lpstr>
      <vt:lpstr>PowerPoint Presentation</vt:lpstr>
      <vt:lpstr>PowerPoint Presentation</vt:lpstr>
      <vt:lpstr>Algorithm:</vt:lpstr>
      <vt:lpstr>PowerPoint Presentation</vt:lpstr>
      <vt:lpstr>Context Diagram:</vt:lpstr>
      <vt:lpstr>PowerPoint Presentation</vt:lpstr>
      <vt:lpstr>PowerPoint Presentation</vt:lpstr>
      <vt:lpstr>State Diagram :</vt:lpstr>
      <vt:lpstr>Class Diagram :</vt:lpstr>
      <vt:lpstr>PowerPoint Presentation</vt:lpstr>
      <vt:lpstr>PowerPoint Presentation</vt:lpstr>
      <vt:lpstr>PowerPoint Presentation</vt:lpstr>
      <vt:lpstr>Product Backlog:</vt:lpstr>
      <vt:lpstr>Product Backlog:</vt:lpstr>
      <vt:lpstr>Sprint 5 Backlog:</vt:lpstr>
      <vt:lpstr>User Stories:</vt:lpstr>
      <vt:lpstr>Test Cases:</vt:lpstr>
      <vt:lpstr>Stories Completed and Stories Not Completed</vt:lpstr>
      <vt:lpstr>Team Velocity Chart:</vt:lpstr>
      <vt:lpstr>Team Historical Velocity (Average):</vt:lpstr>
      <vt:lpstr>Burndown Chart:</vt:lpstr>
      <vt:lpstr>Committed Against Completed Ratio:</vt:lpstr>
      <vt:lpstr>Retrospective</vt:lpstr>
      <vt:lpstr>What went well?</vt:lpstr>
      <vt:lpstr>What didn’t go well?</vt:lpstr>
      <vt:lpstr>What needs improvement?</vt:lpstr>
      <vt:lpstr>Stories Planned and Committed for Sprint 6:</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Learning App</dc:title>
  <dc:creator>Usha Sri Tirumalasetty</dc:creator>
  <cp:revision>87</cp:revision>
  <dcterms:created xsi:type="dcterms:W3CDTF">2022-12-18T15:30:10Z</dcterms:created>
  <dcterms:modified xsi:type="dcterms:W3CDTF">2023-02-07T23:03:07Z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